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Merriweather" charset="-18"/>
      <p:regular r:id="rId9"/>
      <p:bold r:id="rId10"/>
      <p:italic r:id="rId11"/>
      <p:boldItalic r:id="rId12"/>
    </p:embeddedFont>
    <p:embeddedFont>
      <p:font typeface="Comfortaa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736" y="-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329c978e0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329c978e0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329c978e0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329c978e0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329c978e0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329c978e0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329c978e0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329c978e0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329c978e0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329c978e0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8EB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8460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60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my favorite book</a:t>
            </a:r>
            <a:endParaRPr sz="6000"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HANNA KĄDZIOŁKA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76000" y="574575"/>
            <a:ext cx="4656300" cy="42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50" b="1" dirty="0" smtClean="0">
                <a:solidFill>
                  <a:srgbClr val="009FC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‘Percy Jackson- </a:t>
            </a:r>
            <a:r>
              <a:rPr lang="pl" sz="2550" b="1" dirty="0">
                <a:solidFill>
                  <a:srgbClr val="009FC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L</a:t>
            </a:r>
            <a:r>
              <a:rPr lang="pl" sz="2550" b="1" dirty="0" smtClean="0">
                <a:solidFill>
                  <a:srgbClr val="009FC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ightning </a:t>
            </a:r>
            <a:r>
              <a:rPr lang="pl" sz="2550" b="1" dirty="0" smtClean="0">
                <a:solidFill>
                  <a:srgbClr val="009FC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T</a:t>
            </a:r>
            <a:r>
              <a:rPr lang="pl" sz="2550" b="1" dirty="0" smtClean="0">
                <a:solidFill>
                  <a:srgbClr val="009FC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hief’ </a:t>
            </a:r>
            <a:r>
              <a:rPr lang="pl" sz="2550" b="1" dirty="0">
                <a:solidFill>
                  <a:srgbClr val="009FC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is my favorite book.</a:t>
            </a:r>
            <a:endParaRPr sz="2550" b="1" dirty="0">
              <a:solidFill>
                <a:srgbClr val="009FCA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550" b="1" dirty="0">
                <a:solidFill>
                  <a:srgbClr val="009FC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I read this book 2 years ago, it took me 6 days. This is my favorite book because it intrigued me more than other books.</a:t>
            </a:r>
            <a:endParaRPr sz="2550" b="1" dirty="0">
              <a:solidFill>
                <a:srgbClr val="009FCA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50" b="1" dirty="0">
              <a:solidFill>
                <a:srgbClr val="009FCA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103" y="283441"/>
            <a:ext cx="3094900" cy="45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100" b="1" dirty="0">
                <a:latin typeface="Merriweather"/>
                <a:ea typeface="Merriweather"/>
                <a:cs typeface="Merriweather"/>
                <a:sym typeface="Merriweather"/>
              </a:rPr>
              <a:t>The Lightning Thief is a fantasy </a:t>
            </a:r>
            <a:r>
              <a:rPr lang="pl" sz="2100" b="1" dirty="0" smtClean="0">
                <a:latin typeface="Merriweather"/>
                <a:ea typeface="Merriweather"/>
                <a:cs typeface="Merriweather"/>
                <a:sym typeface="Merriweather"/>
              </a:rPr>
              <a:t>novel about </a:t>
            </a:r>
            <a:r>
              <a:rPr lang="pl" sz="2100" b="1" dirty="0">
                <a:latin typeface="Merriweather"/>
                <a:ea typeface="Merriweather"/>
                <a:cs typeface="Merriweather"/>
                <a:sym typeface="Merriweather"/>
              </a:rPr>
              <a:t>a </a:t>
            </a:r>
            <a:r>
              <a:rPr lang="pl" sz="2100" b="1" dirty="0" smtClean="0">
                <a:latin typeface="Merriweather"/>
                <a:ea typeface="Merriweather"/>
                <a:cs typeface="Merriweather"/>
                <a:sym typeface="Merriweather"/>
              </a:rPr>
              <a:t>modern day, </a:t>
            </a:r>
            <a:r>
              <a:rPr lang="pl" sz="2100" b="1" dirty="0">
                <a:latin typeface="Merriweather"/>
                <a:ea typeface="Merriweather"/>
                <a:cs typeface="Merriweather"/>
                <a:sym typeface="Merriweather"/>
              </a:rPr>
              <a:t>12-year-old boy who finds out that his real father is Poseidon, the Greek god of the seas. Percy decides to become a hero by taking an expedition across the United States to find the entrance to the Underworld and stop the war between the gods.</a:t>
            </a:r>
            <a:endParaRPr sz="210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l="30376" t="-8299" b="8299"/>
          <a:stretch/>
        </p:blipFill>
        <p:spPr>
          <a:xfrm>
            <a:off x="-102000" y="724075"/>
            <a:ext cx="4674000" cy="347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330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180" b="1" dirty="0" smtClean="0">
                <a:solidFill>
                  <a:srgbClr val="006172"/>
                </a:solidFill>
                <a:latin typeface="Merriweather"/>
                <a:ea typeface="Merriweather"/>
                <a:cs typeface="Merriweather"/>
                <a:sym typeface="Merriweather"/>
              </a:rPr>
              <a:t>Percy, immediately </a:t>
            </a:r>
            <a:r>
              <a:rPr lang="pl" sz="2180" b="1" dirty="0">
                <a:solidFill>
                  <a:srgbClr val="006172"/>
                </a:solidFill>
                <a:latin typeface="Merriweather"/>
                <a:ea typeface="Merriweather"/>
                <a:cs typeface="Merriweather"/>
                <a:sym typeface="Merriweather"/>
              </a:rPr>
              <a:t>after learning the </a:t>
            </a:r>
            <a:r>
              <a:rPr lang="pl" sz="2180" b="1" dirty="0" smtClean="0">
                <a:solidFill>
                  <a:srgbClr val="006172"/>
                </a:solidFill>
                <a:latin typeface="Merriweather"/>
                <a:ea typeface="Merriweather"/>
                <a:cs typeface="Merriweather"/>
                <a:sym typeface="Merriweather"/>
              </a:rPr>
              <a:t>truth, is set </a:t>
            </a:r>
            <a:r>
              <a:rPr lang="pl" sz="2180" b="1" dirty="0">
                <a:solidFill>
                  <a:srgbClr val="006172"/>
                </a:solidFill>
                <a:latin typeface="Merriweather"/>
                <a:ea typeface="Merriweather"/>
                <a:cs typeface="Merriweather"/>
                <a:sym typeface="Merriweather"/>
              </a:rPr>
              <a:t>out on an extremely dangerous mission. With the help of a Satyr and his daughter Athena, Percy travels across the United States to catch a thief who has stolen an ancient "weapon of mass destruction" - Zeus thunderbolt. Along the way, he will face hosts of mythological monsters whose task is to stop him. And most of all, he will have to face</a:t>
            </a:r>
            <a:endParaRPr sz="2180" b="1" dirty="0">
              <a:solidFill>
                <a:srgbClr val="00617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180" b="1" dirty="0">
                <a:solidFill>
                  <a:srgbClr val="006172"/>
                </a:solidFill>
                <a:latin typeface="Merriweather"/>
                <a:ea typeface="Merriweather"/>
                <a:cs typeface="Merriweather"/>
                <a:sym typeface="Merriweather"/>
              </a:rPr>
              <a:t>a father he has never met before</a:t>
            </a:r>
            <a:r>
              <a:rPr lang="pl" sz="3620" b="1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312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1200" y="570500"/>
            <a:ext cx="3018551" cy="400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7481450" y="354725"/>
            <a:ext cx="1350900" cy="6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214950" y="475250"/>
            <a:ext cx="504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300" b="1">
                <a:solidFill>
                  <a:srgbClr val="009984"/>
                </a:solidFill>
                <a:latin typeface="Merriweather"/>
                <a:ea typeface="Merriweather"/>
                <a:cs typeface="Merriweather"/>
                <a:sym typeface="Merriweather"/>
              </a:rPr>
              <a:t>The novel is an interesting, humorous introduction to Greek myths. It works well when taught in conjunction with mythology, which is a core element of most state English curricula. The novel can also be taught at any time after the introduction of Greek mythology.</a:t>
            </a:r>
            <a:endParaRPr sz="2300" b="1">
              <a:solidFill>
                <a:srgbClr val="00998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7675" y="71625"/>
            <a:ext cx="3337550" cy="5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500" b="1">
                <a:solidFill>
                  <a:srgbClr val="301818"/>
                </a:solidFill>
                <a:latin typeface="Merriweather"/>
                <a:ea typeface="Merriweather"/>
                <a:cs typeface="Merriweather"/>
                <a:sym typeface="Merriweather"/>
              </a:rPr>
              <a:t>Rick Riordan, the author, has fifteen years of experience as a middle school English teacher. He designed The Lightning Thief as suitable reading for children between the ages of nine and fourteen.</a:t>
            </a:r>
            <a:endParaRPr sz="2500" b="1">
              <a:solidFill>
                <a:srgbClr val="30181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075" y="428625"/>
            <a:ext cx="324802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Pokaz na ekranie (16:9)</PresentationFormat>
  <Paragraphs>9</Paragraphs>
  <Slides>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Merriweather</vt:lpstr>
      <vt:lpstr>Comfortaa</vt:lpstr>
      <vt:lpstr>Simple Light</vt:lpstr>
      <vt:lpstr>my favorite book</vt:lpstr>
      <vt:lpstr>Slajd 2</vt:lpstr>
      <vt:lpstr>Slajd 3</vt:lpstr>
      <vt:lpstr>Percy, immediately after learning the truth, is set out on an extremely dangerous mission. With the help of a Satyr and his daughter Athena, Percy travels across the United States to catch a thief who has stolen an ancient "weapon of mass destruction" - Zeus thunderbolt. Along the way, he will face hosts of mythological monsters whose task is to stop him. And most of all, he will have to face a father he has never met before 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favorite book</dc:title>
  <cp:lastModifiedBy>Pracownia Językowa</cp:lastModifiedBy>
  <cp:revision>1</cp:revision>
  <dcterms:modified xsi:type="dcterms:W3CDTF">2023-05-15T07:48:11Z</dcterms:modified>
</cp:coreProperties>
</file>