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4"/>
  </p:sldMasterIdLst>
  <p:notesMasterIdLst>
    <p:notesMasterId r:id="rId11"/>
  </p:notesMasterIdLst>
  <p:handoutMasterIdLst>
    <p:handoutMasterId r:id="rId12"/>
  </p:handoutMasterIdLst>
  <p:sldIdLst>
    <p:sldId id="256" r:id="rId5"/>
    <p:sldId id="257" r:id="rId6"/>
    <p:sldId id="261" r:id="rId7"/>
    <p:sldId id="259" r:id="rId8"/>
    <p:sldId id="262" r:id="rId9"/>
    <p:sldId id="260" r:id="rId10"/>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000000"/>
    <a:srgbClr val="DFDF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588" y="-60"/>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4062" y="5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F6D58-5095-47EF-9E4B-64AB5263B3F2}" type="datetime1">
              <a:rPr lang="pl-PL" smtClean="0"/>
              <a:pPr/>
              <a:t>15.05.2023</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3DA48-2307-456E-B4FF-33E7B5C098A1}" type="slidenum">
              <a:rPr lang="pl-PL" smtClean="0"/>
              <a:pPr/>
              <a:t>‹#›</a:t>
            </a:fld>
            <a:endParaRPr lang="pl-PL" dirty="0"/>
          </a:p>
        </p:txBody>
      </p:sp>
    </p:spTree>
    <p:extLst>
      <p:ext uri="{BB962C8B-B14F-4D97-AF65-F5344CB8AC3E}">
        <p14:creationId xmlns:p14="http://schemas.microsoft.com/office/powerpoint/2010/main" xmlns="" val="281545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3DD8B-1DD4-4418-A456-8CE615EE6B3D}" type="datetime1">
              <a:rPr lang="pl-PL" smtClean="0"/>
              <a:pPr/>
              <a:t>15.05.2023</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dirty="0"/>
              <a:t>Edytuj style wzorca tekstu</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8441-295C-40F2-A84B-9688B5EF1850}" type="slidenum">
              <a:rPr lang="pl-PL" noProof="0" smtClean="0"/>
              <a:pPr/>
              <a:t>‹#›</a:t>
            </a:fld>
            <a:endParaRPr lang="pl-PL" noProof="0" dirty="0"/>
          </a:p>
        </p:txBody>
      </p:sp>
    </p:spTree>
    <p:extLst>
      <p:ext uri="{BB962C8B-B14F-4D97-AF65-F5344CB8AC3E}">
        <p14:creationId xmlns:p14="http://schemas.microsoft.com/office/powerpoint/2010/main" xmlns="" val="289505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2348441-295C-40F2-A84B-9688B5EF1850}" type="slidenum">
              <a:rPr lang="pl-PL" smtClean="0"/>
              <a:pPr/>
              <a:t>1</a:t>
            </a:fld>
            <a:endParaRPr lang="pl-PL" dirty="0"/>
          </a:p>
        </p:txBody>
      </p:sp>
    </p:spTree>
    <p:extLst>
      <p:ext uri="{BB962C8B-B14F-4D97-AF65-F5344CB8AC3E}">
        <p14:creationId xmlns:p14="http://schemas.microsoft.com/office/powerpoint/2010/main" xmlns="" val="367302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48441-295C-40F2-A84B-9688B5EF185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038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48441-295C-40F2-A84B-9688B5EF185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8582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2348441-295C-40F2-A84B-9688B5EF1850}" type="slidenum">
              <a:rPr lang="pl-PL" smtClean="0"/>
              <a:pPr/>
              <a:t>4</a:t>
            </a:fld>
            <a:endParaRPr lang="pl-PL" dirty="0"/>
          </a:p>
        </p:txBody>
      </p:sp>
    </p:spTree>
    <p:extLst>
      <p:ext uri="{BB962C8B-B14F-4D97-AF65-F5344CB8AC3E}">
        <p14:creationId xmlns:p14="http://schemas.microsoft.com/office/powerpoint/2010/main" xmlns="" val="119679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48441-295C-40F2-A84B-9688B5EF185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9679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48441-295C-40F2-A84B-9688B5EF1850}"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9684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pl-PL" noProof="0"/>
              <a:t>Kliknij, aby edytować styl</a:t>
            </a:r>
            <a:endParaRPr lang="pl-PL" noProof="0" dirty="0"/>
          </a:p>
        </p:txBody>
      </p:sp>
      <p:sp>
        <p:nvSpPr>
          <p:cNvPr id="3" name="Podtytuł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endParaRPr lang="pl-PL" noProof="0" dirty="0"/>
          </a:p>
        </p:txBody>
      </p:sp>
      <p:sp>
        <p:nvSpPr>
          <p:cNvPr id="7" name="Data — symbol zastępczy 6"/>
          <p:cNvSpPr>
            <a:spLocks noGrp="1"/>
          </p:cNvSpPr>
          <p:nvPr>
            <p:ph type="dt" sz="half" idx="10"/>
          </p:nvPr>
        </p:nvSpPr>
        <p:spPr/>
        <p:txBody>
          <a:bodyPr rtlCol="0"/>
          <a:lstStyle/>
          <a:p>
            <a:pPr rtl="0"/>
            <a:fld id="{0F3631A1-7201-4570-BA8A-282357B7D63A}" type="datetime1">
              <a:rPr lang="pl-PL" noProof="0" smtClean="0"/>
              <a:pPr rtl="0"/>
              <a:t>15.05.2023</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p>
            <a:pPr rtl="0"/>
            <a:fld id="{2B0BCA30-AA16-4B99-B2AC-F7C99F426828}" type="datetime1">
              <a:rPr lang="pl-PL" noProof="0" smtClean="0"/>
              <a:pPr rtl="0"/>
              <a:t>15.05.2023</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
              </a:t>
            </a:r>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653112" y="937260"/>
            <a:ext cx="1298608" cy="4983480"/>
          </a:xfrm>
        </p:spPr>
        <p:txBody>
          <a:bodyPr vert="eaVert"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2231136" y="937260"/>
            <a:ext cx="6198489" cy="4983480"/>
          </a:xfrm>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p>
            <a:pPr rtl="0"/>
            <a:fld id="{1737321C-7E4D-450C-A124-CB2C42C8F938}" type="datetime1">
              <a:rPr lang="pl-PL" noProof="0" smtClean="0"/>
              <a:pPr rtl="0"/>
              <a:t>15.05.2023</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
              </a:t>
            </a:r>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7" name="Data — symbol zastępczy 6"/>
          <p:cNvSpPr>
            <a:spLocks noGrp="1"/>
          </p:cNvSpPr>
          <p:nvPr>
            <p:ph type="dt" sz="half" idx="10"/>
          </p:nvPr>
        </p:nvSpPr>
        <p:spPr/>
        <p:txBody>
          <a:bodyPr rtlCol="0"/>
          <a:lstStyle/>
          <a:p>
            <a:pPr rtl="0"/>
            <a:fld id="{68FA928C-B207-40A4-8705-15EA9A7EBECE}" type="datetime1">
              <a:rPr lang="pl-PL" noProof="0" smtClean="0"/>
              <a:pPr rtl="0"/>
              <a:t>15.05.2023</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Kliknij, aby edytować style wzorca tekstu</a:t>
            </a:r>
          </a:p>
        </p:txBody>
      </p:sp>
      <p:sp>
        <p:nvSpPr>
          <p:cNvPr id="7" name="Data — symbol zastępczy 6"/>
          <p:cNvSpPr>
            <a:spLocks noGrp="1"/>
          </p:cNvSpPr>
          <p:nvPr>
            <p:ph type="dt" sz="half" idx="10"/>
          </p:nvPr>
        </p:nvSpPr>
        <p:spPr/>
        <p:txBody>
          <a:bodyPr rtlCol="0"/>
          <a:lstStyle/>
          <a:p>
            <a:pPr rtl="0"/>
            <a:fld id="{400D73A7-0999-4084-8592-FBAA05D84700}" type="datetime1">
              <a:rPr lang="pl-PL" noProof="0" smtClean="0"/>
              <a:pPr rtl="0"/>
              <a:t>15.05.2023</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sz="half" idx="1"/>
          </p:nvPr>
        </p:nvSpPr>
        <p:spPr>
          <a:xfrm>
            <a:off x="1581912" y="2638044"/>
            <a:ext cx="4271771" cy="3101982"/>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Zawartość — symbol zastępczy 3"/>
          <p:cNvSpPr>
            <a:spLocks noGrp="1"/>
          </p:cNvSpPr>
          <p:nvPr>
            <p:ph sz="half" idx="2"/>
          </p:nvPr>
        </p:nvSpPr>
        <p:spPr>
          <a:xfrm>
            <a:off x="6338315" y="2638044"/>
            <a:ext cx="4270247" cy="3101982"/>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8" name="Data — symbol zastępczy 7"/>
          <p:cNvSpPr>
            <a:spLocks noGrp="1"/>
          </p:cNvSpPr>
          <p:nvPr>
            <p:ph type="dt" sz="half" idx="10"/>
          </p:nvPr>
        </p:nvSpPr>
        <p:spPr/>
        <p:txBody>
          <a:bodyPr rtlCol="0"/>
          <a:lstStyle/>
          <a:p>
            <a:pPr rtl="0"/>
            <a:fld id="{78928B3F-1FCE-46C4-8D04-89B8A423AE70}" type="datetime1">
              <a:rPr lang="pl-PL" noProof="0" smtClean="0"/>
              <a:pPr rtl="0"/>
              <a:t>15.05.2023</a:t>
            </a:fld>
            <a:endParaRPr lang="pl-PL" noProof="0" dirty="0"/>
          </a:p>
        </p:txBody>
      </p:sp>
      <p:sp>
        <p:nvSpPr>
          <p:cNvPr id="9" name="Stopka — symbol zastępczy 8"/>
          <p:cNvSpPr>
            <a:spLocks noGrp="1"/>
          </p:cNvSpPr>
          <p:nvPr>
            <p:ph type="ftr" sz="quarter" idx="11"/>
          </p:nvPr>
        </p:nvSpPr>
        <p:spPr/>
        <p:txBody>
          <a:bodyPr rtlCol="0"/>
          <a:lstStyle/>
          <a:p>
            <a:pPr rtl="0"/>
            <a:r>
              <a:rPr lang="pl-PL" noProof="0" dirty="0"/>
              <a:t>
              </a:t>
            </a:r>
          </a:p>
        </p:txBody>
      </p:sp>
      <p:sp>
        <p:nvSpPr>
          <p:cNvPr id="10" name="Numer slajdu — symbol zastępczy 9"/>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kst — symbol zastępczy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p:cNvSpPr>
            <a:spLocks noGrp="1"/>
          </p:cNvSpPr>
          <p:nvPr>
            <p:ph sz="half" idx="2"/>
          </p:nvPr>
        </p:nvSpPr>
        <p:spPr>
          <a:xfrm>
            <a:off x="1583436" y="3143250"/>
            <a:ext cx="4270248" cy="2596776"/>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6" name="Zawartość — symbol zastępczy 5"/>
          <p:cNvSpPr>
            <a:spLocks noGrp="1"/>
          </p:cNvSpPr>
          <p:nvPr>
            <p:ph sz="quarter" idx="4"/>
          </p:nvPr>
        </p:nvSpPr>
        <p:spPr>
          <a:xfrm>
            <a:off x="6338316" y="3143250"/>
            <a:ext cx="4253484" cy="2596776"/>
          </a:xfrm>
        </p:spPr>
        <p:txBody>
          <a:bodyPr rtlCol="0"/>
          <a:lstStyle>
            <a:lvl5pPr>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11" name="Tekst — symbol zastępczy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7" name="Data — symbol zastępczy 6"/>
          <p:cNvSpPr>
            <a:spLocks noGrp="1"/>
          </p:cNvSpPr>
          <p:nvPr>
            <p:ph type="dt" sz="half" idx="10"/>
          </p:nvPr>
        </p:nvSpPr>
        <p:spPr/>
        <p:txBody>
          <a:bodyPr rtlCol="0"/>
          <a:lstStyle/>
          <a:p>
            <a:pPr rtl="0"/>
            <a:fld id="{AF51916B-7538-481A-974C-AE9F12E502A7}" type="datetime1">
              <a:rPr lang="pl-PL" noProof="0" smtClean="0"/>
              <a:pPr rtl="0"/>
              <a:t>15.05.2023</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
        <p:nvSpPr>
          <p:cNvPr id="10" name="Tytuł 9"/>
          <p:cNvSpPr>
            <a:spLocks noGrp="1"/>
          </p:cNvSpPr>
          <p:nvPr>
            <p:ph type="title"/>
          </p:nvPr>
        </p:nvSpPr>
        <p:spPr/>
        <p:txBody>
          <a:bodyPr rtlCol="0"/>
          <a:lstStyle/>
          <a:p>
            <a:pPr rtl="0"/>
            <a:r>
              <a:rPr lang="pl-PL" noProof="0"/>
              <a:t>Kliknij, aby edytować styl</a:t>
            </a:r>
            <a:endParaRPr lang="pl-PL" noProof="0" dirty="0"/>
          </a:p>
        </p:txBody>
      </p:sp>
    </p:spTree>
    <p:extLst>
      <p:ext uri="{BB962C8B-B14F-4D97-AF65-F5344CB8AC3E}">
        <p14:creationId xmlns:p14="http://schemas.microsoft.com/office/powerpoint/2010/main" xmlns=""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Data — symbol zastępczy 2"/>
          <p:cNvSpPr>
            <a:spLocks noGrp="1"/>
          </p:cNvSpPr>
          <p:nvPr>
            <p:ph type="dt" sz="half" idx="10"/>
          </p:nvPr>
        </p:nvSpPr>
        <p:spPr/>
        <p:txBody>
          <a:bodyPr rtlCol="0"/>
          <a:lstStyle/>
          <a:p>
            <a:pPr rtl="0"/>
            <a:fld id="{E2F72A51-ABD1-4568-9C52-AFE511945D17}" type="datetime1">
              <a:rPr lang="pl-PL" noProof="0" smtClean="0"/>
              <a:pPr rtl="0"/>
              <a:t>15.05.2023</a:t>
            </a:fld>
            <a:endParaRPr lang="pl-PL" noProof="0" dirty="0"/>
          </a:p>
        </p:txBody>
      </p:sp>
      <p:sp>
        <p:nvSpPr>
          <p:cNvPr id="4" name="Stopka — symbol zastępczy 3"/>
          <p:cNvSpPr>
            <a:spLocks noGrp="1"/>
          </p:cNvSpPr>
          <p:nvPr>
            <p:ph type="ftr" sz="quarter" idx="11"/>
          </p:nvPr>
        </p:nvSpPr>
        <p:spPr/>
        <p:txBody>
          <a:bodyPr rtlCol="0"/>
          <a:lstStyle/>
          <a:p>
            <a:pPr rtl="0"/>
            <a:r>
              <a:rPr lang="pl-PL" noProof="0" dirty="0"/>
              <a:t>
              </a:t>
            </a:r>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F5C6550B-66DF-4212-9FA7-9F5CCD07D869}" type="datetime1">
              <a:rPr lang="pl-PL" noProof="0" smtClean="0"/>
              <a:pPr rtl="0"/>
              <a:t>15.05.2023</a:t>
            </a:fld>
            <a:endParaRPr lang="pl-PL" noProof="0" dirty="0"/>
          </a:p>
        </p:txBody>
      </p:sp>
      <p:sp>
        <p:nvSpPr>
          <p:cNvPr id="3" name="Stopka — symbol zastępczy 2"/>
          <p:cNvSpPr>
            <a:spLocks noGrp="1"/>
          </p:cNvSpPr>
          <p:nvPr>
            <p:ph type="ftr" sz="quarter" idx="11"/>
          </p:nvPr>
        </p:nvSpPr>
        <p:spPr/>
        <p:txBody>
          <a:bodyPr rtlCol="0"/>
          <a:lstStyle/>
          <a:p>
            <a:pPr rtl="0"/>
            <a:r>
              <a:rPr lang="pl-PL" noProof="0" dirty="0"/>
              <a:t>
              </a:t>
            </a:r>
          </a:p>
        </p:txBody>
      </p:sp>
      <p:sp>
        <p:nvSpPr>
          <p:cNvPr id="4" name="Numer slajdu — symbol zastępczy 3"/>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Prostokąt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pl-PL" noProof="0"/>
              <a:t>Kliknij, aby edytować styl</a:t>
            </a:r>
            <a:endParaRPr lang="pl-PL" noProof="0" dirty="0"/>
          </a:p>
        </p:txBody>
      </p:sp>
      <p:sp>
        <p:nvSpPr>
          <p:cNvPr id="3" name="Zawartość — symbol zastępczy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Tekst — symbol zastępczy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9" name="Data — symbol zastępczy 8"/>
          <p:cNvSpPr>
            <a:spLocks noGrp="1"/>
          </p:cNvSpPr>
          <p:nvPr>
            <p:ph type="dt" sz="half" idx="10"/>
          </p:nvPr>
        </p:nvSpPr>
        <p:spPr/>
        <p:txBody>
          <a:bodyPr rtlCol="0"/>
          <a:lstStyle/>
          <a:p>
            <a:pPr rtl="0"/>
            <a:fld id="{F3398FD4-17A0-4B26-AF10-BE62CDF0FBFE}" type="datetime1">
              <a:rPr lang="pl-PL" noProof="0" smtClean="0"/>
              <a:pPr rtl="0"/>
              <a:t>15.05.2023</a:t>
            </a:fld>
            <a:endParaRPr lang="pl-PL" noProof="0" dirty="0"/>
          </a:p>
        </p:txBody>
      </p:sp>
      <p:sp>
        <p:nvSpPr>
          <p:cNvPr id="10" name="Stopka — symbol zastępczy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pl-PL" noProof="0" dirty="0"/>
              <a:t>
              </a:t>
            </a:r>
          </a:p>
        </p:txBody>
      </p:sp>
      <p:sp>
        <p:nvSpPr>
          <p:cNvPr id="11" name="Numer slajdu — symbol zastępczy 10"/>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Prostokąt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pl-PL" noProof="0"/>
              <a:t>Kliknij, aby edytować styl</a:t>
            </a:r>
            <a:endParaRPr lang="pl-PL" noProof="0" dirty="0"/>
          </a:p>
        </p:txBody>
      </p:sp>
      <p:sp>
        <p:nvSpPr>
          <p:cNvPr id="3" name="Obraz — symbol zastępczy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8" name="Data — symbol zastępczy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4730A8A7-716D-4D4D-8313-6C9D41213DD5}" type="datetime1">
              <a:rPr lang="pl-PL" noProof="0" smtClean="0"/>
              <a:pPr rtl="0"/>
              <a:t>15.05.2023</a:t>
            </a:fld>
            <a:endParaRPr lang="pl-PL" noProof="0" dirty="0"/>
          </a:p>
        </p:txBody>
      </p:sp>
      <p:sp>
        <p:nvSpPr>
          <p:cNvPr id="9" name="Stopka — symbol zastępczy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pl-PL" noProof="0" dirty="0"/>
              <a:t>
              </a:t>
            </a:r>
          </a:p>
        </p:txBody>
      </p:sp>
      <p:sp>
        <p:nvSpPr>
          <p:cNvPr id="10" name="Numer slajdu — symbol zastępczy 9"/>
          <p:cNvSpPr>
            <a:spLocks noGrp="1"/>
          </p:cNvSpPr>
          <p:nvPr>
            <p:ph type="sldNum" sz="quarter" idx="12"/>
          </p:nvPr>
        </p:nvSpPr>
        <p:spPr/>
        <p:txBody>
          <a:bodyPr rtlCol="0"/>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876DEF34-02CD-443D-B791-CC4628EB6097}" type="datetime1">
              <a:rPr lang="pl-PL" noProof="0" smtClean="0"/>
              <a:pPr rtl="0"/>
              <a:t>15.05.2023</a:t>
            </a:fld>
            <a:endParaRPr lang="pl-PL" noProof="0" dirty="0"/>
          </a:p>
        </p:txBody>
      </p:sp>
      <p:sp>
        <p:nvSpPr>
          <p:cNvPr id="5" name="Stopka — symbol zastępczy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pl-PL" noProof="0" dirty="0"/>
              <a:t>
              </a:t>
            </a:r>
          </a:p>
        </p:txBody>
      </p:sp>
      <p:sp>
        <p:nvSpPr>
          <p:cNvPr id="6" name="Numer slajdu — symbol zastępczy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pl-PL" noProof="0" smtClean="0"/>
              <a:pPr rtl="0"/>
              <a:t>‹#›</a:t>
            </a:fld>
            <a:endParaRPr lang="pl-PL" noProof="0" dirty="0"/>
          </a:p>
        </p:txBody>
      </p:sp>
    </p:spTree>
    <p:extLst>
      <p:ext uri="{BB962C8B-B14F-4D97-AF65-F5344CB8AC3E}">
        <p14:creationId xmlns:p14="http://schemas.microsoft.com/office/powerpoint/2010/main" xmlns=""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xmlns="" id="{6981E6A2-4656-4CFE-9BF4-39D81EE2CA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sp>
        <p:nvSpPr>
          <p:cNvPr id="2" name="Tytuł 1">
            <a:extLst>
              <a:ext uri="{FF2B5EF4-FFF2-40B4-BE49-F238E27FC236}">
                <a16:creationId xmlns:a16="http://schemas.microsoft.com/office/drawing/2014/main" xmlns="" id="{050E78D6-F072-48E7-8270-20EFBDD26F36}"/>
              </a:ext>
            </a:extLst>
          </p:cNvPr>
          <p:cNvSpPr>
            <a:spLocks noGrp="1"/>
          </p:cNvSpPr>
          <p:nvPr>
            <p:ph type="ctrTitle"/>
          </p:nvPr>
        </p:nvSpPr>
        <p:spPr>
          <a:xfrm>
            <a:off x="804672" y="2594153"/>
            <a:ext cx="4486656" cy="1231106"/>
          </a:xfrm>
          <a:noFill/>
          <a:ln>
            <a:solidFill>
              <a:schemeClr val="tx1"/>
            </a:solidFill>
          </a:ln>
          <a:effectLst>
            <a:glow rad="152400">
              <a:schemeClr val="tx1">
                <a:alpha val="13000"/>
              </a:schemeClr>
            </a:glow>
          </a:effectLst>
        </p:spPr>
        <p:txBody>
          <a:bodyPr rtlCol="0">
            <a:normAutofit/>
          </a:bodyPr>
          <a:lstStyle/>
          <a:p>
            <a:pPr rtl="0"/>
            <a:r>
              <a:rPr lang="pl-PL" sz="3000" dirty="0">
                <a:solidFill>
                  <a:schemeClr val="tx1"/>
                </a:solidFill>
              </a:rPr>
              <a:t>MY FAVOURITE WRITER</a:t>
            </a:r>
          </a:p>
        </p:txBody>
      </p:sp>
      <p:sp>
        <p:nvSpPr>
          <p:cNvPr id="3" name="Podtytuł 2">
            <a:extLst>
              <a:ext uri="{FF2B5EF4-FFF2-40B4-BE49-F238E27FC236}">
                <a16:creationId xmlns:a16="http://schemas.microsoft.com/office/drawing/2014/main" xmlns="" id="{3FC7BD98-5486-489C-BAA0-A69CEFF691B3}"/>
              </a:ext>
            </a:extLst>
          </p:cNvPr>
          <p:cNvSpPr>
            <a:spLocks noGrp="1"/>
          </p:cNvSpPr>
          <p:nvPr>
            <p:ph type="subTitle" idx="1"/>
          </p:nvPr>
        </p:nvSpPr>
        <p:spPr>
          <a:xfrm>
            <a:off x="804672" y="3981815"/>
            <a:ext cx="4486656" cy="702702"/>
          </a:xfrm>
        </p:spPr>
        <p:txBody>
          <a:bodyPr rtlCol="0">
            <a:normAutofit/>
          </a:bodyPr>
          <a:lstStyle/>
          <a:p>
            <a:pPr rtl="0">
              <a:spcBef>
                <a:spcPts val="600"/>
              </a:spcBef>
            </a:pPr>
            <a:r>
              <a:rPr lang="pl-PL" sz="1800" dirty="0" smtClean="0">
                <a:solidFill>
                  <a:schemeClr val="accent5">
                    <a:lumMod val="75000"/>
                  </a:schemeClr>
                </a:solidFill>
              </a:rPr>
              <a:t>SUZANNE </a:t>
            </a:r>
            <a:r>
              <a:rPr lang="pl-PL" sz="1800" dirty="0">
                <a:solidFill>
                  <a:schemeClr val="accent5">
                    <a:lumMod val="75000"/>
                  </a:schemeClr>
                </a:solidFill>
              </a:rPr>
              <a:t>COLLINS</a:t>
            </a:r>
          </a:p>
        </p:txBody>
      </p:sp>
      <p:pic>
        <p:nvPicPr>
          <p:cNvPr id="5" name="Obraz 4">
            <a:extLst>
              <a:ext uri="{FF2B5EF4-FFF2-40B4-BE49-F238E27FC236}">
                <a16:creationId xmlns:a16="http://schemas.microsoft.com/office/drawing/2014/main" xmlns="" id="{112B9624-F8A1-4831-AE43-1D9E266CFF3E}"/>
              </a:ext>
            </a:extLst>
          </p:cNvPr>
          <p:cNvPicPr>
            <a:picLocks noChangeAspect="1"/>
          </p:cNvPicPr>
          <p:nvPr/>
        </p:nvPicPr>
        <p:blipFill>
          <a:blip r:embed="rId3"/>
          <a:srcRect t="12500" b="12500"/>
          <a:stretch/>
        </p:blipFill>
        <p:spPr>
          <a:xfrm>
            <a:off x="6096000" y="10"/>
            <a:ext cx="6095999" cy="6857990"/>
          </a:xfrm>
          <a:prstGeom prst="rect">
            <a:avLst/>
          </a:prstGeom>
        </p:spPr>
      </p:pic>
      <p:sp>
        <p:nvSpPr>
          <p:cNvPr id="4" name="pole tekstowe 3">
            <a:extLst>
              <a:ext uri="{FF2B5EF4-FFF2-40B4-BE49-F238E27FC236}">
                <a16:creationId xmlns:a16="http://schemas.microsoft.com/office/drawing/2014/main" xmlns="" id="{ED2FF4F1-F8E7-37B6-6008-2678410087A5}"/>
              </a:ext>
            </a:extLst>
          </p:cNvPr>
          <p:cNvSpPr txBox="1"/>
          <p:nvPr/>
        </p:nvSpPr>
        <p:spPr>
          <a:xfrm>
            <a:off x="93519" y="6096246"/>
            <a:ext cx="2795154" cy="646331"/>
          </a:xfrm>
          <a:prstGeom prst="rect">
            <a:avLst/>
          </a:prstGeom>
          <a:noFill/>
        </p:spPr>
        <p:txBody>
          <a:bodyPr wrap="square" rtlCol="0">
            <a:spAutoFit/>
          </a:bodyPr>
          <a:lstStyle/>
          <a:p>
            <a:r>
              <a:rPr lang="pl-PL" dirty="0">
                <a:latin typeface="+mj-lt"/>
              </a:rPr>
              <a:t>Presentation </a:t>
            </a:r>
            <a:r>
              <a:rPr lang="pl-PL" dirty="0" err="1">
                <a:latin typeface="+mj-lt"/>
              </a:rPr>
              <a:t>created</a:t>
            </a:r>
            <a:r>
              <a:rPr lang="pl-PL" dirty="0">
                <a:latin typeface="+mj-lt"/>
              </a:rPr>
              <a:t> by Milena Sadło</a:t>
            </a:r>
          </a:p>
        </p:txBody>
      </p:sp>
    </p:spTree>
    <p:extLst>
      <p:ext uri="{BB962C8B-B14F-4D97-AF65-F5344CB8AC3E}">
        <p14:creationId xmlns:p14="http://schemas.microsoft.com/office/powerpoint/2010/main" xmlns="" val="834050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useBgFill="1">
        <p:nvSpPr>
          <p:cNvPr id="10" name="Prostokąt 9">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2" name="Prostokąt 11">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ytuł 1">
            <a:extLst>
              <a:ext uri="{FF2B5EF4-FFF2-40B4-BE49-F238E27FC236}">
                <a16:creationId xmlns:a16="http://schemas.microsoft.com/office/drawing/2014/main" xmlns="" id="{9C9DE503-F7C2-4A40-83F4-4DE931E7D9DE}"/>
              </a:ext>
            </a:extLst>
          </p:cNvPr>
          <p:cNvSpPr>
            <a:spLocks noGrp="1"/>
          </p:cNvSpPr>
          <p:nvPr>
            <p:ph type="title"/>
          </p:nvPr>
        </p:nvSpPr>
        <p:spPr>
          <a:xfrm>
            <a:off x="976242" y="2681103"/>
            <a:ext cx="3363974" cy="1495794"/>
          </a:xfrm>
          <a:noFill/>
          <a:ln>
            <a:solidFill>
              <a:schemeClr val="bg1"/>
            </a:solidFill>
          </a:ln>
          <a:effectLst>
            <a:glow rad="152400">
              <a:schemeClr val="bg1">
                <a:alpha val="13000"/>
              </a:schemeClr>
            </a:glow>
          </a:effectLst>
        </p:spPr>
        <p:txBody>
          <a:bodyPr wrap="square" rtlCol="0">
            <a:normAutofit fontScale="90000"/>
          </a:bodyPr>
          <a:lstStyle/>
          <a:p>
            <a:pPr rtl="0"/>
            <a:r>
              <a:rPr lang="pl-PL" dirty="0">
                <a:solidFill>
                  <a:schemeClr val="bg1"/>
                </a:solidFill>
              </a:rPr>
              <a:t>Who is </a:t>
            </a:r>
            <a:r>
              <a:rPr lang="pl-PL" dirty="0" err="1">
                <a:solidFill>
                  <a:schemeClr val="accent5">
                    <a:lumMod val="75000"/>
                  </a:schemeClr>
                </a:solidFill>
              </a:rPr>
              <a:t>Suzanne</a:t>
            </a:r>
            <a:r>
              <a:rPr lang="pl-PL" dirty="0">
                <a:solidFill>
                  <a:schemeClr val="accent5">
                    <a:lumMod val="75000"/>
                  </a:schemeClr>
                </a:solidFill>
              </a:rPr>
              <a:t> Collins?</a:t>
            </a:r>
          </a:p>
        </p:txBody>
      </p:sp>
      <p:pic>
        <p:nvPicPr>
          <p:cNvPr id="4" name="Obraz 3">
            <a:extLst>
              <a:ext uri="{FF2B5EF4-FFF2-40B4-BE49-F238E27FC236}">
                <a16:creationId xmlns:a16="http://schemas.microsoft.com/office/drawing/2014/main" xmlns="" id="{32F354A1-38C7-4598-A0E1-7A286A3019B8}"/>
              </a:ext>
            </a:extLst>
          </p:cNvPr>
          <p:cNvPicPr>
            <a:picLocks noChangeAspect="1"/>
          </p:cNvPicPr>
          <p:nvPr/>
        </p:nvPicPr>
        <p:blipFill>
          <a:blip r:embed="rId3"/>
          <a:srcRect/>
          <a:stretch/>
        </p:blipFill>
        <p:spPr>
          <a:xfrm>
            <a:off x="5333999" y="0"/>
            <a:ext cx="6858000" cy="6858000"/>
          </a:xfrm>
          <a:prstGeom prst="rect">
            <a:avLst/>
          </a:prstGeom>
        </p:spPr>
      </p:pic>
      <p:sp>
        <p:nvSpPr>
          <p:cNvPr id="6" name="Symbol zastępczy zawartości 5">
            <a:extLst>
              <a:ext uri="{FF2B5EF4-FFF2-40B4-BE49-F238E27FC236}">
                <a16:creationId xmlns:a16="http://schemas.microsoft.com/office/drawing/2014/main" xmlns="" id="{A71C6DE0-8773-0ECB-603C-0D8AD7839476}"/>
              </a:ext>
            </a:extLst>
          </p:cNvPr>
          <p:cNvSpPr>
            <a:spLocks noGrp="1"/>
          </p:cNvSpPr>
          <p:nvPr>
            <p:ph idx="1"/>
          </p:nvPr>
        </p:nvSpPr>
        <p:spPr>
          <a:xfrm>
            <a:off x="5719467" y="1221137"/>
            <a:ext cx="6087064" cy="6089073"/>
          </a:xfrm>
        </p:spPr>
        <p:txBody>
          <a:bodyPr>
            <a:normAutofit/>
          </a:bodyPr>
          <a:lstStyle/>
          <a:p>
            <a:pPr marL="0" indent="0" algn="ctr">
              <a:buNone/>
            </a:pPr>
            <a:r>
              <a:rPr lang="en-US" dirty="0">
                <a:solidFill>
                  <a:schemeClr val="bg1"/>
                </a:solidFill>
              </a:rPr>
              <a:t>Suzanne Collins was born on August 10, 1962, in Hartford, Connecticut. She is the youngest of four children, </a:t>
            </a:r>
            <a:r>
              <a:rPr lang="en-US" dirty="0" err="1" smtClean="0">
                <a:solidFill>
                  <a:schemeClr val="bg1"/>
                </a:solidFill>
              </a:rPr>
              <a:t>wh</a:t>
            </a:r>
            <a:r>
              <a:rPr lang="pl-PL" dirty="0" smtClean="0">
                <a:solidFill>
                  <a:schemeClr val="bg1"/>
                </a:solidFill>
              </a:rPr>
              <a:t>ich</a:t>
            </a:r>
            <a:r>
              <a:rPr lang="en-US" dirty="0" smtClean="0">
                <a:solidFill>
                  <a:schemeClr val="bg1"/>
                </a:solidFill>
              </a:rPr>
              <a:t> </a:t>
            </a:r>
            <a:r>
              <a:rPr lang="en-US" dirty="0">
                <a:solidFill>
                  <a:schemeClr val="bg1"/>
                </a:solidFill>
              </a:rPr>
              <a:t>include Kathryn, Andrew, and Joan. As the daughter of a military officer, she and her family were constantly moving. She spent her childhood in the eastern United States.</a:t>
            </a:r>
          </a:p>
          <a:p>
            <a:pPr marL="0" indent="0" algn="ctr">
              <a:buNone/>
            </a:pPr>
            <a:r>
              <a:rPr lang="en-US" dirty="0">
                <a:solidFill>
                  <a:schemeClr val="bg1"/>
                </a:solidFill>
              </a:rPr>
              <a:t>	She is an American television writer and novelist. She is the author of the bestselling series The </a:t>
            </a:r>
            <a:r>
              <a:rPr lang="en-US" dirty="0" err="1">
                <a:solidFill>
                  <a:schemeClr val="bg1"/>
                </a:solidFill>
              </a:rPr>
              <a:t>Underland</a:t>
            </a:r>
            <a:r>
              <a:rPr lang="en-US" dirty="0">
                <a:solidFill>
                  <a:schemeClr val="bg1"/>
                </a:solidFill>
              </a:rPr>
              <a:t> Chronicles and the wildly successful Hunger Games trilogy, which spawned the Lionsgate film and subsequent announced sequels. After earning a degree from Indiana University with a double major in drama and telecommunications, Collins began her television writing career. She worked on a number of television productions for Nickelodeon such as Clarissa Explains It All, Little Bear and Oswald.</a:t>
            </a:r>
            <a:endParaRPr lang="pl-PL" sz="2000" dirty="0">
              <a:solidFill>
                <a:schemeClr val="bg1"/>
              </a:solidFill>
            </a:endParaRPr>
          </a:p>
        </p:txBody>
      </p:sp>
    </p:spTree>
    <p:extLst>
      <p:ext uri="{BB962C8B-B14F-4D97-AF65-F5344CB8AC3E}">
        <p14:creationId xmlns:p14="http://schemas.microsoft.com/office/powerpoint/2010/main" xmlns="" val="3424314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useBgFill="1">
        <p:nvSpPr>
          <p:cNvPr id="18" name="Prostokąt 17">
            <a:extLst>
              <a:ext uri="{FF2B5EF4-FFF2-40B4-BE49-F238E27FC236}">
                <a16:creationId xmlns:a16="http://schemas.microsoft.com/office/drawing/2014/main" xmlns="" id="{0AF33C27-9C85-4B30-9AD7-879D48AFE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0" name="Prostokąt 19">
            <a:extLst>
              <a:ext uri="{FF2B5EF4-FFF2-40B4-BE49-F238E27FC236}">
                <a16:creationId xmlns:a16="http://schemas.microsoft.com/office/drawing/2014/main" xmlns="" id="{6D5089DD-882D-4413-B8BF-4798BFD84A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3" name="Symbol zastępczy zawartości 12" descr="Obraz zawierający osoba, tłum&#10;&#10;Opis wygenerowany automatycznie">
            <a:extLst>
              <a:ext uri="{FF2B5EF4-FFF2-40B4-BE49-F238E27FC236}">
                <a16:creationId xmlns:a16="http://schemas.microsoft.com/office/drawing/2014/main" xmlns="" id="{2B32B584-0545-ABDF-F472-B5D52B70B1F8}"/>
              </a:ext>
            </a:extLst>
          </p:cNvPr>
          <p:cNvPicPr>
            <a:picLocks noGrp="1" noChangeAspect="1"/>
          </p:cNvPicPr>
          <p:nvPr>
            <p:ph idx="1"/>
          </p:nvPr>
        </p:nvPicPr>
        <p:blipFill>
          <a:blip r:embed="rId3"/>
          <a:stretch>
            <a:fillRect/>
          </a:stretch>
        </p:blipFill>
        <p:spPr>
          <a:xfrm>
            <a:off x="6996776" y="0"/>
            <a:ext cx="5195223" cy="6788426"/>
          </a:xfrm>
        </p:spPr>
      </p:pic>
      <p:sp>
        <p:nvSpPr>
          <p:cNvPr id="9" name="pole tekstowe 8">
            <a:extLst>
              <a:ext uri="{FF2B5EF4-FFF2-40B4-BE49-F238E27FC236}">
                <a16:creationId xmlns:a16="http://schemas.microsoft.com/office/drawing/2014/main" xmlns="" id="{2C713224-4926-D28D-D853-915B997EA879}"/>
              </a:ext>
            </a:extLst>
          </p:cNvPr>
          <p:cNvSpPr txBox="1"/>
          <p:nvPr/>
        </p:nvSpPr>
        <p:spPr>
          <a:xfrm>
            <a:off x="173297" y="1997839"/>
            <a:ext cx="6650182" cy="2862322"/>
          </a:xfrm>
          <a:prstGeom prst="rect">
            <a:avLst/>
          </a:prstGeom>
          <a:noFill/>
        </p:spPr>
        <p:txBody>
          <a:bodyPr wrap="square" rtlCol="0">
            <a:spAutoFit/>
          </a:bodyPr>
          <a:lstStyle/>
          <a:p>
            <a:pPr algn="ctr"/>
            <a:r>
              <a:rPr lang="en-US" sz="2000" dirty="0">
                <a:solidFill>
                  <a:schemeClr val="bg1"/>
                </a:solidFill>
              </a:rPr>
              <a:t>She was nominated for a Writers Guild of America award for her work in co-writing Santa, Baby! </a:t>
            </a:r>
            <a:r>
              <a:rPr lang="pl-PL" sz="2000" dirty="0">
                <a:solidFill>
                  <a:schemeClr val="bg1"/>
                </a:solidFill>
              </a:rPr>
              <a:t>A</a:t>
            </a:r>
            <a:r>
              <a:rPr lang="en-US" sz="2000" dirty="0">
                <a:solidFill>
                  <a:schemeClr val="bg1"/>
                </a:solidFill>
              </a:rPr>
              <a:t> well-received animated Christmas special. Said to be inspired in part by </a:t>
            </a:r>
            <a:r>
              <a:rPr lang="pl-PL" sz="2000" dirty="0" smtClean="0">
                <a:solidFill>
                  <a:schemeClr val="bg1"/>
                </a:solidFill>
              </a:rPr>
              <a:t>‘</a:t>
            </a:r>
            <a:r>
              <a:rPr lang="en-US" sz="2000" dirty="0" smtClean="0">
                <a:solidFill>
                  <a:schemeClr val="bg1"/>
                </a:solidFill>
              </a:rPr>
              <a:t>Alice </a:t>
            </a:r>
            <a:r>
              <a:rPr lang="en-US" sz="2000" dirty="0">
                <a:solidFill>
                  <a:schemeClr val="bg1"/>
                </a:solidFill>
              </a:rPr>
              <a:t>in Wonderland</a:t>
            </a:r>
            <a:r>
              <a:rPr lang="en-US" sz="2000" dirty="0" smtClean="0">
                <a:solidFill>
                  <a:schemeClr val="bg1"/>
                </a:solidFill>
              </a:rPr>
              <a:t>,</a:t>
            </a:r>
            <a:r>
              <a:rPr lang="pl-PL" sz="2000" dirty="0" smtClean="0">
                <a:solidFill>
                  <a:schemeClr val="bg1"/>
                </a:solidFill>
              </a:rPr>
              <a:t>’</a:t>
            </a:r>
            <a:r>
              <a:rPr lang="en-US" sz="2000" dirty="0" smtClean="0">
                <a:solidFill>
                  <a:schemeClr val="bg1"/>
                </a:solidFill>
              </a:rPr>
              <a:t> </a:t>
            </a:r>
            <a:r>
              <a:rPr lang="en-US" sz="2000" dirty="0">
                <a:solidFill>
                  <a:schemeClr val="bg1"/>
                </a:solidFill>
              </a:rPr>
              <a:t>Collins' first book for middle schoolers, Gregor the Overlander, was nominated for a Nutmeg Children's Book Award. Between 2003 and 2007, Collins added four more titles to the New York Times bestselling </a:t>
            </a:r>
            <a:r>
              <a:rPr lang="en-US" sz="2000" dirty="0" err="1">
                <a:solidFill>
                  <a:schemeClr val="bg1"/>
                </a:solidFill>
              </a:rPr>
              <a:t>Underland</a:t>
            </a:r>
            <a:r>
              <a:rPr lang="en-US" sz="2000" dirty="0">
                <a:solidFill>
                  <a:schemeClr val="bg1"/>
                </a:solidFill>
              </a:rPr>
              <a:t> Chronicles series before turning her attention to Katniss Everdeen and The Hunger Games</a:t>
            </a:r>
            <a:r>
              <a:rPr lang="pl-PL" sz="2000" dirty="0">
                <a:solidFill>
                  <a:schemeClr val="bg1"/>
                </a:solidFill>
              </a:rPr>
              <a:t>.</a:t>
            </a:r>
          </a:p>
        </p:txBody>
      </p:sp>
      <p:sp>
        <p:nvSpPr>
          <p:cNvPr id="2" name="Tytuł 1">
            <a:extLst>
              <a:ext uri="{FF2B5EF4-FFF2-40B4-BE49-F238E27FC236}">
                <a16:creationId xmlns:a16="http://schemas.microsoft.com/office/drawing/2014/main" xmlns="" id="{8EB78894-19E5-4916-B37E-B4A80B9B8D52}"/>
              </a:ext>
            </a:extLst>
          </p:cNvPr>
          <p:cNvSpPr>
            <a:spLocks noGrp="1"/>
          </p:cNvSpPr>
          <p:nvPr>
            <p:ph type="title"/>
          </p:nvPr>
        </p:nvSpPr>
        <p:spPr>
          <a:xfrm>
            <a:off x="8002569" y="4102398"/>
            <a:ext cx="3363974" cy="1495794"/>
          </a:xfrm>
          <a:noFill/>
          <a:ln>
            <a:solidFill>
              <a:srgbClr val="FFFFFF"/>
            </a:solidFill>
          </a:ln>
          <a:effectLst>
            <a:glow rad="152400">
              <a:schemeClr val="bg1">
                <a:alpha val="13000"/>
              </a:schemeClr>
            </a:glow>
          </a:effectLst>
        </p:spPr>
        <p:txBody>
          <a:bodyPr wrap="square" rtlCol="0">
            <a:normAutofit/>
          </a:bodyPr>
          <a:lstStyle/>
          <a:p>
            <a:pPr rtl="0"/>
            <a:r>
              <a:rPr lang="pl-PL" dirty="0" err="1">
                <a:solidFill>
                  <a:srgbClr val="FFFFFF"/>
                </a:solidFill>
              </a:rPr>
              <a:t>Nominations</a:t>
            </a:r>
            <a:endParaRPr lang="pl-PL" dirty="0">
              <a:solidFill>
                <a:srgbClr val="FFFFFF"/>
              </a:solidFill>
            </a:endParaRPr>
          </a:p>
        </p:txBody>
      </p:sp>
    </p:spTree>
    <p:extLst>
      <p:ext uri="{BB962C8B-B14F-4D97-AF65-F5344CB8AC3E}">
        <p14:creationId xmlns:p14="http://schemas.microsoft.com/office/powerpoint/2010/main" xmlns="" val="2612867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8" name="Prostokąt 17">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0" name="Prostokąt 19">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pl-PL" dirty="0"/>
          </a:p>
        </p:txBody>
      </p:sp>
      <p:pic>
        <p:nvPicPr>
          <p:cNvPr id="7" name="Symbol zastępczy zawartości 6" descr="Obraz zawierający logo&#10;&#10;Opis wygenerowany automatycznie">
            <a:extLst>
              <a:ext uri="{FF2B5EF4-FFF2-40B4-BE49-F238E27FC236}">
                <a16:creationId xmlns:a16="http://schemas.microsoft.com/office/drawing/2014/main" xmlns="" id="{E6C6C43F-FC6D-432A-E01D-46E6A69941D8}"/>
              </a:ext>
            </a:extLst>
          </p:cNvPr>
          <p:cNvPicPr>
            <a:picLocks noGrp="1" noChangeAspect="1"/>
          </p:cNvPicPr>
          <p:nvPr>
            <p:ph idx="1"/>
          </p:nvPr>
        </p:nvPicPr>
        <p:blipFill>
          <a:blip r:embed="rId3"/>
          <a:stretch>
            <a:fillRect/>
          </a:stretch>
        </p:blipFill>
        <p:spPr>
          <a:xfrm>
            <a:off x="0" y="0"/>
            <a:ext cx="5329237" cy="6858000"/>
          </a:xfrm>
        </p:spPr>
      </p:pic>
      <p:sp>
        <p:nvSpPr>
          <p:cNvPr id="8" name="Prostokąt 7">
            <a:extLst>
              <a:ext uri="{FF2B5EF4-FFF2-40B4-BE49-F238E27FC236}">
                <a16:creationId xmlns:a16="http://schemas.microsoft.com/office/drawing/2014/main" xmlns="" id="{B4965710-8E9E-1FC9-893E-01DC5340FA6B}"/>
              </a:ext>
            </a:extLst>
          </p:cNvPr>
          <p:cNvSpPr/>
          <p:nvPr/>
        </p:nvSpPr>
        <p:spPr>
          <a:xfrm>
            <a:off x="40912" y="4384966"/>
            <a:ext cx="5247410" cy="2473034"/>
          </a:xfrm>
          <a:prstGeom prst="rect">
            <a:avLst/>
          </a:prstGeom>
          <a:solidFill>
            <a:srgbClr val="000000"/>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xmlns="" id="{15115107-5DA3-4397-A1DA-67705DAE1EC2}"/>
              </a:ext>
            </a:extLst>
          </p:cNvPr>
          <p:cNvSpPr>
            <a:spLocks noGrp="1"/>
          </p:cNvSpPr>
          <p:nvPr>
            <p:ph type="title"/>
          </p:nvPr>
        </p:nvSpPr>
        <p:spPr>
          <a:xfrm>
            <a:off x="982630" y="4788454"/>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fontScale="90000"/>
          </a:bodyPr>
          <a:lstStyle/>
          <a:p>
            <a:pPr rtl="0"/>
            <a:r>
              <a:rPr lang="pl-PL" dirty="0">
                <a:solidFill>
                  <a:srgbClr val="FFFFFF"/>
                </a:solidFill>
              </a:rPr>
              <a:t>The Hunger Games </a:t>
            </a:r>
            <a:r>
              <a:rPr lang="pl-PL" dirty="0" err="1">
                <a:solidFill>
                  <a:srgbClr val="FFFFFF"/>
                </a:solidFill>
              </a:rPr>
              <a:t>description</a:t>
            </a:r>
            <a:endParaRPr lang="pl-PL" dirty="0">
              <a:solidFill>
                <a:srgbClr val="FFFFFF"/>
              </a:solidFill>
            </a:endParaRPr>
          </a:p>
        </p:txBody>
      </p:sp>
      <p:sp>
        <p:nvSpPr>
          <p:cNvPr id="9" name="pole tekstowe 8">
            <a:extLst>
              <a:ext uri="{FF2B5EF4-FFF2-40B4-BE49-F238E27FC236}">
                <a16:creationId xmlns:a16="http://schemas.microsoft.com/office/drawing/2014/main" xmlns="" id="{60BACFAB-998F-D280-9ED1-116555A24FBD}"/>
              </a:ext>
            </a:extLst>
          </p:cNvPr>
          <p:cNvSpPr txBox="1"/>
          <p:nvPr/>
        </p:nvSpPr>
        <p:spPr>
          <a:xfrm>
            <a:off x="6095998" y="766732"/>
            <a:ext cx="5329237" cy="5324535"/>
          </a:xfrm>
          <a:prstGeom prst="rect">
            <a:avLst/>
          </a:prstGeom>
          <a:noFill/>
        </p:spPr>
        <p:txBody>
          <a:bodyPr wrap="square" rtlCol="0">
            <a:spAutoFit/>
          </a:bodyPr>
          <a:lstStyle/>
          <a:p>
            <a:pPr algn="ctr"/>
            <a:r>
              <a:rPr lang="en-US" sz="2000" dirty="0">
                <a:solidFill>
                  <a:schemeClr val="bg1"/>
                </a:solidFill>
              </a:rPr>
              <a:t>In the ruins of a place once known as North America lies the nation of </a:t>
            </a:r>
            <a:r>
              <a:rPr lang="en-US" sz="2000" dirty="0" err="1">
                <a:solidFill>
                  <a:schemeClr val="bg1"/>
                </a:solidFill>
              </a:rPr>
              <a:t>Panem</a:t>
            </a:r>
            <a:r>
              <a:rPr lang="en-US" sz="2000" dirty="0">
                <a:solidFill>
                  <a:schemeClr val="bg1"/>
                </a:solidFill>
              </a:rPr>
              <a:t>, a shining Capitol surrounded by twelve outlying districts. The Capitol is harsh and cruel and keeps the districts in line by forcing them all to send one boy and one girl between the ages of twelve and eighteen to participate in the annual Hunger Games, a fight to the death on live TV. Sixteen-year-old Katniss Everdeen, who lives alone with her mother and younger sister, regards it as a death sentence when she steps forward to take her sister's place in the Games. But Katniss has been close to dead before—and survival, for her, is second nature. Without really meaning to, she becomes a contender. But if she is to win, she will have to start making choices that weight survival against humanity and life against love.</a:t>
            </a:r>
            <a:endParaRPr lang="pl-PL" sz="2000" dirty="0">
              <a:solidFill>
                <a:schemeClr val="bg1"/>
              </a:solidFill>
            </a:endParaRPr>
          </a:p>
        </p:txBody>
      </p:sp>
    </p:spTree>
    <p:extLst>
      <p:ext uri="{BB962C8B-B14F-4D97-AF65-F5344CB8AC3E}">
        <p14:creationId xmlns:p14="http://schemas.microsoft.com/office/powerpoint/2010/main" xmlns="" val="2067005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useBgFill="1">
        <p:nvSpPr>
          <p:cNvPr id="18" name="Prostokąt 17">
            <a:extLst>
              <a:ext uri="{FF2B5EF4-FFF2-40B4-BE49-F238E27FC236}">
                <a16:creationId xmlns:a16="http://schemas.microsoft.com/office/drawing/2014/main" xmlns=""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0" name="Prostokąt 19">
            <a:extLst>
              <a:ext uri="{FF2B5EF4-FFF2-40B4-BE49-F238E27FC236}">
                <a16:creationId xmlns:a16="http://schemas.microsoft.com/office/drawing/2014/main" xmlns=""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0" name="Obraz 9" descr="Obraz zawierający osoba&#10;&#10;Opis wygenerowany automatycznie">
            <a:extLst>
              <a:ext uri="{FF2B5EF4-FFF2-40B4-BE49-F238E27FC236}">
                <a16:creationId xmlns:a16="http://schemas.microsoft.com/office/drawing/2014/main" xmlns="" id="{D70C7D86-77DE-9153-E79F-D6B8A7460EA4}"/>
              </a:ext>
            </a:extLst>
          </p:cNvPr>
          <p:cNvPicPr>
            <a:picLocks noChangeAspect="1"/>
          </p:cNvPicPr>
          <p:nvPr/>
        </p:nvPicPr>
        <p:blipFill>
          <a:blip r:embed="rId3"/>
          <a:stretch>
            <a:fillRect/>
          </a:stretch>
        </p:blipFill>
        <p:spPr>
          <a:xfrm>
            <a:off x="0" y="0"/>
            <a:ext cx="5136141" cy="6858000"/>
          </a:xfrm>
          <a:prstGeom prst="rect">
            <a:avLst/>
          </a:prstGeom>
        </p:spPr>
      </p:pic>
      <p:sp>
        <p:nvSpPr>
          <p:cNvPr id="2" name="Tytuł 1">
            <a:extLst>
              <a:ext uri="{FF2B5EF4-FFF2-40B4-BE49-F238E27FC236}">
                <a16:creationId xmlns:a16="http://schemas.microsoft.com/office/drawing/2014/main" xmlns="" id="{15115107-5DA3-4397-A1DA-67705DAE1EC2}"/>
              </a:ext>
            </a:extLst>
          </p:cNvPr>
          <p:cNvSpPr>
            <a:spLocks noGrp="1"/>
          </p:cNvSpPr>
          <p:nvPr>
            <p:ph type="title"/>
          </p:nvPr>
        </p:nvSpPr>
        <p:spPr>
          <a:xfrm>
            <a:off x="886083" y="4493367"/>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fontScale="90000"/>
          </a:bodyPr>
          <a:lstStyle/>
          <a:p>
            <a:pPr rtl="0"/>
            <a:r>
              <a:rPr lang="en-US" dirty="0">
                <a:solidFill>
                  <a:srgbClr val="FFFFFF"/>
                </a:solidFill>
              </a:rPr>
              <a:t>Why did I choose </a:t>
            </a:r>
            <a:r>
              <a:rPr lang="en-US" dirty="0">
                <a:solidFill>
                  <a:schemeClr val="accent5">
                    <a:lumMod val="75000"/>
                  </a:schemeClr>
                </a:solidFill>
              </a:rPr>
              <a:t>Suzanne Collins?</a:t>
            </a:r>
            <a:endParaRPr lang="pl-PL" dirty="0">
              <a:solidFill>
                <a:schemeClr val="accent5">
                  <a:lumMod val="75000"/>
                </a:schemeClr>
              </a:solidFill>
            </a:endParaRPr>
          </a:p>
        </p:txBody>
      </p:sp>
      <p:sp>
        <p:nvSpPr>
          <p:cNvPr id="13" name="Symbol zastępczy zawartości 12">
            <a:extLst>
              <a:ext uri="{FF2B5EF4-FFF2-40B4-BE49-F238E27FC236}">
                <a16:creationId xmlns:a16="http://schemas.microsoft.com/office/drawing/2014/main" xmlns="" id="{76DC1D8F-DD0B-7F90-F1CD-2138F115B5CA}"/>
              </a:ext>
            </a:extLst>
          </p:cNvPr>
          <p:cNvSpPr>
            <a:spLocks noGrp="1"/>
          </p:cNvSpPr>
          <p:nvPr>
            <p:ph idx="1"/>
          </p:nvPr>
        </p:nvSpPr>
        <p:spPr>
          <a:xfrm>
            <a:off x="6095998" y="1598953"/>
            <a:ext cx="5427519" cy="3004219"/>
          </a:xfrm>
        </p:spPr>
        <p:txBody>
          <a:bodyPr>
            <a:normAutofit/>
          </a:bodyPr>
          <a:lstStyle/>
          <a:p>
            <a:pPr marL="0" indent="0" algn="ctr">
              <a:buNone/>
            </a:pPr>
            <a:r>
              <a:rPr lang="en-US" sz="2000" dirty="0">
                <a:solidFill>
                  <a:schemeClr val="bg1"/>
                </a:solidFill>
              </a:rPr>
              <a:t>Suzanne Collins is a wonderful writer and I have loved her since reading the first volume of the hunger games trilogy. </a:t>
            </a:r>
            <a:r>
              <a:rPr lang="pl-PL" sz="2000" dirty="0">
                <a:solidFill>
                  <a:schemeClr val="bg1"/>
                </a:solidFill>
              </a:rPr>
              <a:t>H</a:t>
            </a:r>
            <a:r>
              <a:rPr lang="en-US" sz="2000" dirty="0">
                <a:solidFill>
                  <a:schemeClr val="bg1"/>
                </a:solidFill>
              </a:rPr>
              <a:t>er writing style is incredibly fascinating</a:t>
            </a:r>
            <a:r>
              <a:rPr lang="pl-PL" sz="2000" dirty="0">
                <a:solidFill>
                  <a:schemeClr val="bg1"/>
                </a:solidFill>
              </a:rPr>
              <a:t>,</a:t>
            </a:r>
            <a:r>
              <a:rPr lang="en-US" sz="2000" dirty="0">
                <a:solidFill>
                  <a:schemeClr val="bg1"/>
                </a:solidFill>
              </a:rPr>
              <a:t> and I fell in love with it from the very first page when I couldn't tear myself away from the book because it was so captivating. I think the whole trilogy and her other works are worth recommending</a:t>
            </a:r>
            <a:r>
              <a:rPr lang="pl-PL" sz="2000" dirty="0">
                <a:solidFill>
                  <a:schemeClr val="bg1"/>
                </a:solidFill>
              </a:rPr>
              <a:t>.</a:t>
            </a:r>
          </a:p>
        </p:txBody>
      </p:sp>
    </p:spTree>
    <p:extLst>
      <p:ext uri="{BB962C8B-B14F-4D97-AF65-F5344CB8AC3E}">
        <p14:creationId xmlns:p14="http://schemas.microsoft.com/office/powerpoint/2010/main" xmlns="" val="780775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1F70220-677A-411B-B416-94321A555329}"/>
              </a:ext>
            </a:extLst>
          </p:cNvPr>
          <p:cNvSpPr>
            <a:spLocks noGrp="1"/>
          </p:cNvSpPr>
          <p:nvPr>
            <p:ph type="title"/>
          </p:nvPr>
        </p:nvSpPr>
        <p:spPr>
          <a:xfrm>
            <a:off x="6096000" y="2841504"/>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pl-PL" dirty="0" err="1">
                <a:solidFill>
                  <a:schemeClr val="bg1"/>
                </a:solidFill>
              </a:rPr>
              <a:t>Thanks</a:t>
            </a:r>
            <a:r>
              <a:rPr lang="pl-PL" dirty="0">
                <a:solidFill>
                  <a:schemeClr val="bg1"/>
                </a:solidFill>
              </a:rPr>
              <a:t> for </a:t>
            </a:r>
            <a:r>
              <a:rPr lang="pl-PL" dirty="0" err="1">
                <a:solidFill>
                  <a:schemeClr val="bg1"/>
                </a:solidFill>
              </a:rPr>
              <a:t>your</a:t>
            </a:r>
            <a:r>
              <a:rPr lang="pl-PL" dirty="0">
                <a:solidFill>
                  <a:schemeClr val="bg1"/>
                </a:solidFill>
              </a:rPr>
              <a:t> </a:t>
            </a:r>
            <a:r>
              <a:rPr lang="pl-PL" dirty="0" err="1" smtClean="0">
                <a:solidFill>
                  <a:schemeClr val="bg1"/>
                </a:solidFill>
              </a:rPr>
              <a:t>attention</a:t>
            </a:r>
            <a:r>
              <a:rPr lang="pl-PL" dirty="0">
                <a:solidFill>
                  <a:schemeClr val="bg1"/>
                </a:solidFill>
              </a:rPr>
              <a:t>!</a:t>
            </a:r>
          </a:p>
        </p:txBody>
      </p:sp>
      <p:pic>
        <p:nvPicPr>
          <p:cNvPr id="4" name="Obraz 3">
            <a:extLst>
              <a:ext uri="{FF2B5EF4-FFF2-40B4-BE49-F238E27FC236}">
                <a16:creationId xmlns:a16="http://schemas.microsoft.com/office/drawing/2014/main" xmlns="" id="{AB2E0BE0-B684-4228-A4DF-58C8CAFFDF47}"/>
              </a:ext>
            </a:extLst>
          </p:cNvPr>
          <p:cNvPicPr>
            <a:picLocks noChangeAspect="1"/>
          </p:cNvPicPr>
          <p:nvPr/>
        </p:nvPicPr>
        <p:blipFill>
          <a:blip r:embed="rId3"/>
          <a:srcRect t="1072" b="1072"/>
          <a:stretch/>
        </p:blipFill>
        <p:spPr>
          <a:xfrm>
            <a:off x="20" y="10"/>
            <a:ext cx="4657325" cy="6857990"/>
          </a:xfrm>
          <a:prstGeom prst="rect">
            <a:avLst/>
          </a:prstGeom>
        </p:spPr>
      </p:pic>
    </p:spTree>
    <p:extLst>
      <p:ext uri="{BB962C8B-B14F-4D97-AF65-F5344CB8AC3E}">
        <p14:creationId xmlns:p14="http://schemas.microsoft.com/office/powerpoint/2010/main" xmlns="" val="2673849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Office_30566614_TF66925244" id="{DDEDBF24-AC50-40A0-BA16-29FB01F99A7B}" vid="{23123911-3221-49D4-8E14-9C275ABEAF7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06a9a46-9d77-4840-877a-cc5bfa54ca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BBDFCF8D15EDB47953FCA760A84C25C" ma:contentTypeVersion="14" ma:contentTypeDescription="Utwórz nowy dokument." ma:contentTypeScope="" ma:versionID="294bb1e5ef252c050b6e05daac05780b">
  <xsd:schema xmlns:xsd="http://www.w3.org/2001/XMLSchema" xmlns:xs="http://www.w3.org/2001/XMLSchema" xmlns:p="http://schemas.microsoft.com/office/2006/metadata/properties" xmlns:ns3="e1d30d11-5f9f-41c5-81c1-411820f5ec91" xmlns:ns4="506a9a46-9d77-4840-877a-cc5bfa54ca4d" targetNamespace="http://schemas.microsoft.com/office/2006/metadata/properties" ma:root="true" ma:fieldsID="02a7fa4c39acd15f32fce17e12680945" ns3:_="" ns4:_="">
    <xsd:import namespace="e1d30d11-5f9f-41c5-81c1-411820f5ec91"/>
    <xsd:import namespace="506a9a46-9d77-4840-877a-cc5bfa54ca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30d11-5f9f-41c5-81c1-411820f5ec91"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SharingHintHash" ma:index="10" nillable="true" ma:displayName="Skrót wskazówki dotyczącej udostępniani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a9a46-9d77-4840-877a-cc5bfa54ca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ED59B-F67D-4B99-A0A7-E5237FF58100}">
  <ds:schemaRefs>
    <ds:schemaRef ds:uri="http://purl.org/dc/terms/"/>
    <ds:schemaRef ds:uri="http://schemas.openxmlformats.org/package/2006/metadata/core-properties"/>
    <ds:schemaRef ds:uri="e1d30d11-5f9f-41c5-81c1-411820f5ec91"/>
    <ds:schemaRef ds:uri="http://schemas.microsoft.com/office/2006/documentManagement/types"/>
    <ds:schemaRef ds:uri="http://purl.org/dc/elements/1.1/"/>
    <ds:schemaRef ds:uri="http://schemas.microsoft.com/office/infopath/2007/PartnerControls"/>
    <ds:schemaRef ds:uri="506a9a46-9d77-4840-877a-cc5bfa54ca4d"/>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B129CCB-FDEF-4FDD-A22C-7FFBCE844A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30d11-5f9f-41c5-81c1-411820f5ec91"/>
    <ds:schemaRef ds:uri="506a9a46-9d77-4840-877a-cc5bfa54c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17AD15-0DEB-4851-82A2-261C04134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Motyw finansowy</Template>
  <TotalTime>129</TotalTime>
  <Words>414</Words>
  <Application>Microsoft Office PowerPoint</Application>
  <PresentationFormat>Niestandardowy</PresentationFormat>
  <Paragraphs>19</Paragraphs>
  <Slides>6</Slides>
  <Notes>6</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Paczka</vt:lpstr>
      <vt:lpstr>MY FAVOURITE WRITER</vt:lpstr>
      <vt:lpstr>Who is Suzanne Collins?</vt:lpstr>
      <vt:lpstr>Nominations</vt:lpstr>
      <vt:lpstr>The Hunger Games description</vt:lpstr>
      <vt:lpstr>Why did I choose Suzanne Collins?</vt:lpstr>
      <vt:lpstr>Thanks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FAVOURITE WRITER</dc:title>
  <dc:creator>Milena Sadło</dc:creator>
  <cp:lastModifiedBy>Pracownia Językowa</cp:lastModifiedBy>
  <cp:revision>4</cp:revision>
  <dcterms:created xsi:type="dcterms:W3CDTF">2023-04-16T19:52:53Z</dcterms:created>
  <dcterms:modified xsi:type="dcterms:W3CDTF">2023-05-15T07:45:55Z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0x0101002BBDFCF8D15EDB47953FCA760A84C25C</vt:lpwstr>
  </property>
</Properties>
</file>