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10"/>
  </p:handoutMasterIdLst>
  <p:sldIdLst>
    <p:sldId id="256" r:id="rId2"/>
    <p:sldId id="263" r:id="rId3"/>
    <p:sldId id="257" r:id="rId4"/>
    <p:sldId id="262" r:id="rId5"/>
    <p:sldId id="268" r:id="rId6"/>
    <p:sldId id="266" r:id="rId7"/>
    <p:sldId id="267" r:id="rId8"/>
    <p:sldId id="269"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D599FB-DF60-456E-BB43-8285C144D6EC}" v="38" dt="2023-04-19T13:46:03.7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37" autoAdjust="0"/>
    <p:restoredTop sz="94660"/>
  </p:normalViewPr>
  <p:slideViewPr>
    <p:cSldViewPr snapToGrid="0">
      <p:cViewPr>
        <p:scale>
          <a:sx n="46" d="100"/>
          <a:sy n="46" d="100"/>
        </p:scale>
        <p:origin x="-1398" y="-516"/>
      </p:cViewPr>
      <p:guideLst>
        <p:guide orient="horz" pos="2160"/>
        <p:guide pos="3840"/>
      </p:guideLst>
    </p:cSldViewPr>
  </p:slideViewPr>
  <p:notesTextViewPr>
    <p:cViewPr>
      <p:scale>
        <a:sx n="1" d="1"/>
        <a:sy n="1" d="1"/>
      </p:scale>
      <p:origin x="0" y="0"/>
    </p:cViewPr>
  </p:notesTextViewPr>
  <p:notesViewPr>
    <p:cSldViewPr snapToGrid="0">
      <p:cViewPr varScale="1">
        <p:scale>
          <a:sx n="51" d="100"/>
          <a:sy n="51" d="100"/>
        </p:scale>
        <p:origin x="2692" y="28"/>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ylwia Harla" userId="0b311b002e872964" providerId="LiveId" clId="{CED599FB-DF60-456E-BB43-8285C144D6EC}"/>
    <pc:docChg chg="undo custSel addSld delSld modSld sldOrd modHandout">
      <pc:chgData name="sylwia Harla" userId="0b311b002e872964" providerId="LiveId" clId="{CED599FB-DF60-456E-BB43-8285C144D6EC}" dt="2023-04-19T13:46:03.787" v="1524"/>
      <pc:docMkLst>
        <pc:docMk/>
      </pc:docMkLst>
      <pc:sldChg chg="addSp modSp mod modTransition">
        <pc:chgData name="sylwia Harla" userId="0b311b002e872964" providerId="LiveId" clId="{CED599FB-DF60-456E-BB43-8285C144D6EC}" dt="2023-04-19T13:46:03.787" v="1524"/>
        <pc:sldMkLst>
          <pc:docMk/>
          <pc:sldMk cId="2228958688" sldId="256"/>
        </pc:sldMkLst>
        <pc:spChg chg="mod">
          <ac:chgData name="sylwia Harla" userId="0b311b002e872964" providerId="LiveId" clId="{CED599FB-DF60-456E-BB43-8285C144D6EC}" dt="2023-04-19T11:57:06.052" v="0" actId="20577"/>
          <ac:spMkLst>
            <pc:docMk/>
            <pc:sldMk cId="2228958688" sldId="256"/>
            <ac:spMk id="2" creationId="{2B78353F-6F23-A9FA-15D8-CE161F350913}"/>
          </ac:spMkLst>
        </pc:spChg>
        <pc:spChg chg="mod">
          <ac:chgData name="sylwia Harla" userId="0b311b002e872964" providerId="LiveId" clId="{CED599FB-DF60-456E-BB43-8285C144D6EC}" dt="2023-04-19T11:59:07.814" v="42" actId="20577"/>
          <ac:spMkLst>
            <pc:docMk/>
            <pc:sldMk cId="2228958688" sldId="256"/>
            <ac:spMk id="3" creationId="{8B16F3B4-130C-96F3-6F1E-3670D0C3CE64}"/>
          </ac:spMkLst>
        </pc:spChg>
        <pc:spChg chg="add mod">
          <ac:chgData name="sylwia Harla" userId="0b311b002e872964" providerId="LiveId" clId="{CED599FB-DF60-456E-BB43-8285C144D6EC}" dt="2023-04-19T12:00:08.651" v="51" actId="1076"/>
          <ac:spMkLst>
            <pc:docMk/>
            <pc:sldMk cId="2228958688" sldId="256"/>
            <ac:spMk id="4" creationId="{FF7D585D-4340-2F06-A6B0-444A087120D3}"/>
          </ac:spMkLst>
        </pc:spChg>
      </pc:sldChg>
      <pc:sldChg chg="addSp delSp modSp new mod modTransition">
        <pc:chgData name="sylwia Harla" userId="0b311b002e872964" providerId="LiveId" clId="{CED599FB-DF60-456E-BB43-8285C144D6EC}" dt="2023-04-19T13:45:31.357" v="1520"/>
        <pc:sldMkLst>
          <pc:docMk/>
          <pc:sldMk cId="2478503484" sldId="257"/>
        </pc:sldMkLst>
        <pc:spChg chg="mod">
          <ac:chgData name="sylwia Harla" userId="0b311b002e872964" providerId="LiveId" clId="{CED599FB-DF60-456E-BB43-8285C144D6EC}" dt="2023-04-19T13:22:07.934" v="1483" actId="20577"/>
          <ac:spMkLst>
            <pc:docMk/>
            <pc:sldMk cId="2478503484" sldId="257"/>
            <ac:spMk id="2" creationId="{6CA76F06-9DA2-75AB-B603-F401A92E2122}"/>
          </ac:spMkLst>
        </pc:spChg>
        <pc:spChg chg="del">
          <ac:chgData name="sylwia Harla" userId="0b311b002e872964" providerId="LiveId" clId="{CED599FB-DF60-456E-BB43-8285C144D6EC}" dt="2023-04-19T12:11:50.276" v="57"/>
          <ac:spMkLst>
            <pc:docMk/>
            <pc:sldMk cId="2478503484" sldId="257"/>
            <ac:spMk id="3" creationId="{5CE37348-31F5-5093-4C78-842841278542}"/>
          </ac:spMkLst>
        </pc:spChg>
        <pc:picChg chg="add mod">
          <ac:chgData name="sylwia Harla" userId="0b311b002e872964" providerId="LiveId" clId="{CED599FB-DF60-456E-BB43-8285C144D6EC}" dt="2023-04-19T12:24:31.100" v="154" actId="1076"/>
          <ac:picMkLst>
            <pc:docMk/>
            <pc:sldMk cId="2478503484" sldId="257"/>
            <ac:picMk id="4" creationId="{0BB97F13-1975-49D8-5515-2848E1002BC4}"/>
          </ac:picMkLst>
        </pc:picChg>
      </pc:sldChg>
      <pc:sldChg chg="modSp new del mod">
        <pc:chgData name="sylwia Harla" userId="0b311b002e872964" providerId="LiveId" clId="{CED599FB-DF60-456E-BB43-8285C144D6EC}" dt="2023-04-19T12:37:41.879" v="430" actId="2696"/>
        <pc:sldMkLst>
          <pc:docMk/>
          <pc:sldMk cId="366055485" sldId="258"/>
        </pc:sldMkLst>
        <pc:spChg chg="mod">
          <ac:chgData name="sylwia Harla" userId="0b311b002e872964" providerId="LiveId" clId="{CED599FB-DF60-456E-BB43-8285C144D6EC}" dt="2023-04-19T12:29:25.207" v="365" actId="20577"/>
          <ac:spMkLst>
            <pc:docMk/>
            <pc:sldMk cId="366055485" sldId="258"/>
            <ac:spMk id="2" creationId="{16E4EE16-B278-7A75-6A1D-BBFAE1A77302}"/>
          </ac:spMkLst>
        </pc:spChg>
        <pc:spChg chg="mod">
          <ac:chgData name="sylwia Harla" userId="0b311b002e872964" providerId="LiveId" clId="{CED599FB-DF60-456E-BB43-8285C144D6EC}" dt="2023-04-19T12:35:33.670" v="406" actId="313"/>
          <ac:spMkLst>
            <pc:docMk/>
            <pc:sldMk cId="366055485" sldId="258"/>
            <ac:spMk id="3" creationId="{80D1BE6F-63EE-8CB7-30C6-5D4AF19A96B9}"/>
          </ac:spMkLst>
        </pc:spChg>
      </pc:sldChg>
      <pc:sldChg chg="modSp new mod modTransition">
        <pc:chgData name="sylwia Harla" userId="0b311b002e872964" providerId="LiveId" clId="{CED599FB-DF60-456E-BB43-8285C144D6EC}" dt="2023-04-19T13:45:39.085" v="1521"/>
        <pc:sldMkLst>
          <pc:docMk/>
          <pc:sldMk cId="4181787913" sldId="259"/>
        </pc:sldMkLst>
        <pc:spChg chg="mod">
          <ac:chgData name="sylwia Harla" userId="0b311b002e872964" providerId="LiveId" clId="{CED599FB-DF60-456E-BB43-8285C144D6EC}" dt="2023-04-19T12:30:03.447" v="371" actId="14100"/>
          <ac:spMkLst>
            <pc:docMk/>
            <pc:sldMk cId="4181787913" sldId="259"/>
            <ac:spMk id="2" creationId="{6DE86970-1DC5-CF1D-13D7-55CDC49F319C}"/>
          </ac:spMkLst>
        </pc:spChg>
        <pc:spChg chg="mod">
          <ac:chgData name="sylwia Harla" userId="0b311b002e872964" providerId="LiveId" clId="{CED599FB-DF60-456E-BB43-8285C144D6EC}" dt="2023-04-19T12:37:33.146" v="429" actId="20577"/>
          <ac:spMkLst>
            <pc:docMk/>
            <pc:sldMk cId="4181787913" sldId="259"/>
            <ac:spMk id="3" creationId="{451F4D2D-0D63-058F-420A-51BDCBBA96F9}"/>
          </ac:spMkLst>
        </pc:spChg>
        <pc:spChg chg="mod">
          <ac:chgData name="sylwia Harla" userId="0b311b002e872964" providerId="LiveId" clId="{CED599FB-DF60-456E-BB43-8285C144D6EC}" dt="2023-04-19T12:37:18.451" v="426" actId="20577"/>
          <ac:spMkLst>
            <pc:docMk/>
            <pc:sldMk cId="4181787913" sldId="259"/>
            <ac:spMk id="4" creationId="{47F61428-54EB-B470-EC0A-8CEE49B47667}"/>
          </ac:spMkLst>
        </pc:spChg>
      </pc:sldChg>
      <pc:sldChg chg="modSp new del mod">
        <pc:chgData name="sylwia Harla" userId="0b311b002e872964" providerId="LiveId" clId="{CED599FB-DF60-456E-BB43-8285C144D6EC}" dt="2023-04-19T12:45:25.331" v="540" actId="2696"/>
        <pc:sldMkLst>
          <pc:docMk/>
          <pc:sldMk cId="3597658175" sldId="260"/>
        </pc:sldMkLst>
        <pc:spChg chg="mod">
          <ac:chgData name="sylwia Harla" userId="0b311b002e872964" providerId="LiveId" clId="{CED599FB-DF60-456E-BB43-8285C144D6EC}" dt="2023-04-19T12:37:52.183" v="435" actId="20577"/>
          <ac:spMkLst>
            <pc:docMk/>
            <pc:sldMk cId="3597658175" sldId="260"/>
            <ac:spMk id="2" creationId="{905E21C0-8E35-0B51-893F-8E130882ECCD}"/>
          </ac:spMkLst>
        </pc:spChg>
        <pc:spChg chg="mod">
          <ac:chgData name="sylwia Harla" userId="0b311b002e872964" providerId="LiveId" clId="{CED599FB-DF60-456E-BB43-8285C144D6EC}" dt="2023-04-19T12:40:59.604" v="526" actId="20577"/>
          <ac:spMkLst>
            <pc:docMk/>
            <pc:sldMk cId="3597658175" sldId="260"/>
            <ac:spMk id="3" creationId="{A945F84D-B948-8718-D9BA-E2CD49386B13}"/>
          </ac:spMkLst>
        </pc:spChg>
      </pc:sldChg>
      <pc:sldChg chg="addSp delSp modSp new mod modAnim">
        <pc:chgData name="sylwia Harla" userId="0b311b002e872964" providerId="LiveId" clId="{CED599FB-DF60-456E-BB43-8285C144D6EC}" dt="2023-04-19T13:26:58.727" v="1485" actId="1076"/>
        <pc:sldMkLst>
          <pc:docMk/>
          <pc:sldMk cId="3818314918" sldId="261"/>
        </pc:sldMkLst>
        <pc:spChg chg="mod">
          <ac:chgData name="sylwia Harla" userId="0b311b002e872964" providerId="LiveId" clId="{CED599FB-DF60-456E-BB43-8285C144D6EC}" dt="2023-04-19T12:45:02.847" v="539" actId="20577"/>
          <ac:spMkLst>
            <pc:docMk/>
            <pc:sldMk cId="3818314918" sldId="261"/>
            <ac:spMk id="2" creationId="{1AFBCA6B-25FE-5C58-19AC-950EED83A8AD}"/>
          </ac:spMkLst>
        </pc:spChg>
        <pc:spChg chg="del">
          <ac:chgData name="sylwia Harla" userId="0b311b002e872964" providerId="LiveId" clId="{CED599FB-DF60-456E-BB43-8285C144D6EC}" dt="2023-04-19T12:42:33.738" v="528"/>
          <ac:spMkLst>
            <pc:docMk/>
            <pc:sldMk cId="3818314918" sldId="261"/>
            <ac:spMk id="3" creationId="{11877402-2BE4-027D-E7DF-7D732D30962A}"/>
          </ac:spMkLst>
        </pc:spChg>
        <pc:picChg chg="add mod">
          <ac:chgData name="sylwia Harla" userId="0b311b002e872964" providerId="LiveId" clId="{CED599FB-DF60-456E-BB43-8285C144D6EC}" dt="2023-04-19T13:26:58.727" v="1485" actId="1076"/>
          <ac:picMkLst>
            <pc:docMk/>
            <pc:sldMk cId="3818314918" sldId="261"/>
            <ac:picMk id="4" creationId="{0C7F313C-AFAD-E6E6-CA85-8284223D5B79}"/>
          </ac:picMkLst>
        </pc:picChg>
      </pc:sldChg>
      <pc:sldChg chg="addSp delSp modSp new mod modTransition">
        <pc:chgData name="sylwia Harla" userId="0b311b002e872964" providerId="LiveId" clId="{CED599FB-DF60-456E-BB43-8285C144D6EC}" dt="2023-04-19T13:45:49.938" v="1522" actId="21"/>
        <pc:sldMkLst>
          <pc:docMk/>
          <pc:sldMk cId="62170513" sldId="262"/>
        </pc:sldMkLst>
        <pc:spChg chg="mod">
          <ac:chgData name="sylwia Harla" userId="0b311b002e872964" providerId="LiveId" clId="{CED599FB-DF60-456E-BB43-8285C144D6EC}" dt="2023-04-19T13:03:44.756" v="1211" actId="27636"/>
          <ac:spMkLst>
            <pc:docMk/>
            <pc:sldMk cId="62170513" sldId="262"/>
            <ac:spMk id="2" creationId="{06B40C3C-E388-CE07-23C5-DDDEC7A2A408}"/>
          </ac:spMkLst>
        </pc:spChg>
        <pc:spChg chg="mod">
          <ac:chgData name="sylwia Harla" userId="0b311b002e872964" providerId="LiveId" clId="{CED599FB-DF60-456E-BB43-8285C144D6EC}" dt="2023-04-19T13:31:00.434" v="1487" actId="20577"/>
          <ac:spMkLst>
            <pc:docMk/>
            <pc:sldMk cId="62170513" sldId="262"/>
            <ac:spMk id="3" creationId="{AE3E2E34-F439-446D-08F0-B404106DC803}"/>
          </ac:spMkLst>
        </pc:spChg>
        <pc:picChg chg="add del mod">
          <ac:chgData name="sylwia Harla" userId="0b311b002e872964" providerId="LiveId" clId="{CED599FB-DF60-456E-BB43-8285C144D6EC}" dt="2023-04-19T13:33:49.940" v="1497" actId="21"/>
          <ac:picMkLst>
            <pc:docMk/>
            <pc:sldMk cId="62170513" sldId="262"/>
            <ac:picMk id="5" creationId="{C63E4A24-9517-302F-D2FC-AC745F06C931}"/>
          </ac:picMkLst>
        </pc:picChg>
        <pc:picChg chg="add del mod ord">
          <ac:chgData name="sylwia Harla" userId="0b311b002e872964" providerId="LiveId" clId="{CED599FB-DF60-456E-BB43-8285C144D6EC}" dt="2023-04-19T13:45:49.938" v="1522" actId="21"/>
          <ac:picMkLst>
            <pc:docMk/>
            <pc:sldMk cId="62170513" sldId="262"/>
            <ac:picMk id="7" creationId="{B2FF85CB-3036-7752-F1FA-1BB4B325E7B0}"/>
          </ac:picMkLst>
        </pc:picChg>
      </pc:sldChg>
      <pc:sldChg chg="addSp delSp modSp new mod ord modTransition">
        <pc:chgData name="sylwia Harla" userId="0b311b002e872964" providerId="LiveId" clId="{CED599FB-DF60-456E-BB43-8285C144D6EC}" dt="2023-04-19T13:36:09.279" v="1519"/>
        <pc:sldMkLst>
          <pc:docMk/>
          <pc:sldMk cId="2300435957" sldId="263"/>
        </pc:sldMkLst>
        <pc:spChg chg="mod">
          <ac:chgData name="sylwia Harla" userId="0b311b002e872964" providerId="LiveId" clId="{CED599FB-DF60-456E-BB43-8285C144D6EC}" dt="2023-04-19T13:17:01.088" v="1469" actId="20577"/>
          <ac:spMkLst>
            <pc:docMk/>
            <pc:sldMk cId="2300435957" sldId="263"/>
            <ac:spMk id="2" creationId="{02DF12CA-CEB9-C313-3800-960A0E44DC6B}"/>
          </ac:spMkLst>
        </pc:spChg>
        <pc:spChg chg="del">
          <ac:chgData name="sylwia Harla" userId="0b311b002e872964" providerId="LiveId" clId="{CED599FB-DF60-456E-BB43-8285C144D6EC}" dt="2023-04-19T13:08:16.927" v="1274"/>
          <ac:spMkLst>
            <pc:docMk/>
            <pc:sldMk cId="2300435957" sldId="263"/>
            <ac:spMk id="3" creationId="{3C4A535E-FBC5-4F34-F67B-114446E9AC0E}"/>
          </ac:spMkLst>
        </pc:spChg>
        <pc:spChg chg="add mod">
          <ac:chgData name="sylwia Harla" userId="0b311b002e872964" providerId="LiveId" clId="{CED599FB-DF60-456E-BB43-8285C144D6EC}" dt="2023-04-19T13:15:13.906" v="1391" actId="114"/>
          <ac:spMkLst>
            <pc:docMk/>
            <pc:sldMk cId="2300435957" sldId="263"/>
            <ac:spMk id="7" creationId="{43F4F1DC-5709-E346-2B21-8E2432CA2F7D}"/>
          </ac:spMkLst>
        </pc:spChg>
        <pc:spChg chg="add mod">
          <ac:chgData name="sylwia Harla" userId="0b311b002e872964" providerId="LiveId" clId="{CED599FB-DF60-456E-BB43-8285C144D6EC}" dt="2023-04-19T13:16:27.712" v="1457" actId="14100"/>
          <ac:spMkLst>
            <pc:docMk/>
            <pc:sldMk cId="2300435957" sldId="263"/>
            <ac:spMk id="8" creationId="{D0FAE561-E54D-73E0-6A22-54069AEE0307}"/>
          </ac:spMkLst>
        </pc:spChg>
        <pc:spChg chg="add del mod">
          <ac:chgData name="sylwia Harla" userId="0b311b002e872964" providerId="LiveId" clId="{CED599FB-DF60-456E-BB43-8285C144D6EC}" dt="2023-04-19T13:12:14.216" v="1335"/>
          <ac:spMkLst>
            <pc:docMk/>
            <pc:sldMk cId="2300435957" sldId="263"/>
            <ac:spMk id="9" creationId="{C0A20214-0212-A716-C214-1C0302F6C364}"/>
          </ac:spMkLst>
        </pc:spChg>
        <pc:picChg chg="add mod">
          <ac:chgData name="sylwia Harla" userId="0b311b002e872964" providerId="LiveId" clId="{CED599FB-DF60-456E-BB43-8285C144D6EC}" dt="2023-04-19T13:10:17.158" v="1323" actId="1076"/>
          <ac:picMkLst>
            <pc:docMk/>
            <pc:sldMk cId="2300435957" sldId="263"/>
            <ac:picMk id="4" creationId="{B2740CD6-283F-5266-66E1-1FF0A45084AE}"/>
          </ac:picMkLst>
        </pc:picChg>
        <pc:picChg chg="add mod">
          <ac:chgData name="sylwia Harla" userId="0b311b002e872964" providerId="LiveId" clId="{CED599FB-DF60-456E-BB43-8285C144D6EC}" dt="2023-04-19T13:10:18.806" v="1324" actId="1076"/>
          <ac:picMkLst>
            <pc:docMk/>
            <pc:sldMk cId="2300435957" sldId="263"/>
            <ac:picMk id="5" creationId="{33B11D49-30C7-C405-5474-8CEA0BCD83FA}"/>
          </ac:picMkLst>
        </pc:picChg>
        <pc:picChg chg="add mod">
          <ac:chgData name="sylwia Harla" userId="0b311b002e872964" providerId="LiveId" clId="{CED599FB-DF60-456E-BB43-8285C144D6EC}" dt="2023-04-19T13:10:43.594" v="1327" actId="1076"/>
          <ac:picMkLst>
            <pc:docMk/>
            <pc:sldMk cId="2300435957" sldId="263"/>
            <ac:picMk id="6" creationId="{8A81C65B-7E95-DD7C-44A2-1699D78ABDA7}"/>
          </ac:picMkLst>
        </pc:picChg>
      </pc:sldChg>
      <pc:sldChg chg="new del">
        <pc:chgData name="sylwia Harla" userId="0b311b002e872964" providerId="LiveId" clId="{CED599FB-DF60-456E-BB43-8285C144D6EC}" dt="2023-04-19T13:17:46.979" v="1471" actId="2696"/>
        <pc:sldMkLst>
          <pc:docMk/>
          <pc:sldMk cId="1939501068" sldId="26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a:extLst>
              <a:ext uri="{FF2B5EF4-FFF2-40B4-BE49-F238E27FC236}">
                <a16:creationId xmlns:a16="http://schemas.microsoft.com/office/drawing/2014/main" xmlns="" id="{0FC86C05-C32D-B403-6986-6F927B09EC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a:extLst>
              <a:ext uri="{FF2B5EF4-FFF2-40B4-BE49-F238E27FC236}">
                <a16:creationId xmlns:a16="http://schemas.microsoft.com/office/drawing/2014/main" xmlns="" id="{5D7FF50A-DE79-E28F-670E-E793ECAEB35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B34C088-3717-4A56-895E-12A984030C8B}" type="datetimeFigureOut">
              <a:rPr lang="pl-PL" smtClean="0"/>
              <a:pPr/>
              <a:t>19.05.2023</a:t>
            </a:fld>
            <a:endParaRPr lang="pl-PL"/>
          </a:p>
        </p:txBody>
      </p:sp>
      <p:sp>
        <p:nvSpPr>
          <p:cNvPr id="4" name="Symbol zastępczy stopki 3">
            <a:extLst>
              <a:ext uri="{FF2B5EF4-FFF2-40B4-BE49-F238E27FC236}">
                <a16:creationId xmlns:a16="http://schemas.microsoft.com/office/drawing/2014/main" xmlns="" id="{B5D1E17D-DCA8-9382-3431-891A5B3314B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a:extLst>
              <a:ext uri="{FF2B5EF4-FFF2-40B4-BE49-F238E27FC236}">
                <a16:creationId xmlns:a16="http://schemas.microsoft.com/office/drawing/2014/main" xmlns="" id="{2D0B786C-DBD6-CE8B-7AA2-C827ACCC689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C0975E1-85AA-4A72-A6BC-1926901B7D20}" type="slidenum">
              <a:rPr lang="pl-PL" smtClean="0"/>
              <a:pPr/>
              <a:t>‹#›</a:t>
            </a:fld>
            <a:endParaRPr lang="pl-PL"/>
          </a:p>
        </p:txBody>
      </p:sp>
    </p:spTree>
    <p:extLst>
      <p:ext uri="{BB962C8B-B14F-4D97-AF65-F5344CB8AC3E}">
        <p14:creationId xmlns:p14="http://schemas.microsoft.com/office/powerpoint/2010/main" xmlns="" val="182207184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cstate="print">
              <a:alphaModFix amt="80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82762"/>
            <a:ext cx="10222992" cy="80683"/>
          </a:xfrm>
          <a:prstGeom prst="rect">
            <a:avLst/>
          </a:prstGeom>
          <a:blipFill dpi="0" rotWithShape="1">
            <a:blip r:embed="rId2" cstate="print">
              <a:alphaModFix amt="80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cstate="print">
              <a:alphaModFix amt="80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cstate="print">
                <a:duotone>
                  <a:schemeClr val="accent2">
                    <a:shade val="45000"/>
                    <a:satMod val="135000"/>
                  </a:schemeClr>
                  <a:prstClr val="white"/>
                </a:duotone>
                <a:extLst>
                  <a:ext uri="{BEBA8EAE-BF5A-486C-A8C5-ECC9F3942E4B}">
                    <a14:imgProps xmlns:a14="http://schemas.microsoft.com/office/drawing/2010/main" xmlns="">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pl-PL"/>
              <a:t>Kliknij, aby edytować styl</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000" b="1">
                <a:solidFill>
                  <a:schemeClr val="accent2">
                    <a:lumMod val="75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9AAA05B1-81B7-4CB3-AF44-5C7E44B44D2D}" type="datetimeFigureOut">
              <a:rPr lang="pl-PL" smtClean="0"/>
              <a:pPr/>
              <a:t>19.05.2023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9E0B983F-2C35-46E8-947C-034BDEAA16DE}" type="slidenum">
              <a:rPr lang="pl-PL" smtClean="0"/>
              <a:pPr/>
              <a:t>‹#›</a:t>
            </a:fld>
            <a:endParaRPr lang="pl-PL"/>
          </a:p>
        </p:txBody>
      </p:sp>
    </p:spTree>
    <p:extLst>
      <p:ext uri="{BB962C8B-B14F-4D97-AF65-F5344CB8AC3E}">
        <p14:creationId xmlns:p14="http://schemas.microsoft.com/office/powerpoint/2010/main" xmlns="" val="1913551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9AAA05B1-81B7-4CB3-AF44-5C7E44B44D2D}" type="datetimeFigureOut">
              <a:rPr lang="pl-PL" smtClean="0"/>
              <a:pPr/>
              <a:t>19.05.2023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E0B983F-2C35-46E8-947C-034BDEAA16DE}" type="slidenum">
              <a:rPr lang="pl-PL" smtClean="0"/>
              <a:pPr/>
              <a:t>‹#›</a:t>
            </a:fld>
            <a:endParaRPr lang="pl-PL"/>
          </a:p>
        </p:txBody>
      </p:sp>
    </p:spTree>
    <p:extLst>
      <p:ext uri="{BB962C8B-B14F-4D97-AF65-F5344CB8AC3E}">
        <p14:creationId xmlns:p14="http://schemas.microsoft.com/office/powerpoint/2010/main" xmlns="" val="1489101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9AAA05B1-81B7-4CB3-AF44-5C7E44B44D2D}" type="datetimeFigureOut">
              <a:rPr lang="pl-PL" smtClean="0"/>
              <a:pPr/>
              <a:t>19.05.2023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E0B983F-2C35-46E8-947C-034BDEAA16DE}" type="slidenum">
              <a:rPr lang="pl-PL" smtClean="0"/>
              <a:pPr/>
              <a:t>‹#›</a:t>
            </a:fld>
            <a:endParaRPr lang="pl-PL"/>
          </a:p>
        </p:txBody>
      </p:sp>
    </p:spTree>
    <p:extLst>
      <p:ext uri="{BB962C8B-B14F-4D97-AF65-F5344CB8AC3E}">
        <p14:creationId xmlns:p14="http://schemas.microsoft.com/office/powerpoint/2010/main" xmlns="" val="1025565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9AAA05B1-81B7-4CB3-AF44-5C7E44B44D2D}" type="datetimeFigureOut">
              <a:rPr lang="pl-PL" smtClean="0"/>
              <a:pPr/>
              <a:t>19.05.2023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E0B983F-2C35-46E8-947C-034BDEAA16DE}" type="slidenum">
              <a:rPr lang="pl-PL" smtClean="0"/>
              <a:pPr/>
              <a:t>‹#›</a:t>
            </a:fld>
            <a:endParaRPr lang="pl-PL"/>
          </a:p>
        </p:txBody>
      </p:sp>
    </p:spTree>
    <p:extLst>
      <p:ext uri="{BB962C8B-B14F-4D97-AF65-F5344CB8AC3E}">
        <p14:creationId xmlns:p14="http://schemas.microsoft.com/office/powerpoint/2010/main" xmlns="" val="829580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cstate="print">
              <a:alphaModFix amt="80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pl-PL"/>
              <a:t>Kliknij, aby edytować styl</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b="1">
                <a:solidFill>
                  <a:schemeClr val="accent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a:xfrm>
            <a:off x="8593667" y="6272784"/>
            <a:ext cx="2644309" cy="365125"/>
          </a:xfrm>
        </p:spPr>
        <p:txBody>
          <a:bodyPr/>
          <a:lstStyle>
            <a:lvl1pPr>
              <a:defRPr>
                <a:solidFill>
                  <a:schemeClr val="accent2">
                    <a:lumMod val="50000"/>
                  </a:schemeClr>
                </a:solidFill>
              </a:defRPr>
            </a:lvl1pPr>
          </a:lstStyle>
          <a:p>
            <a:fld id="{9AAA05B1-81B7-4CB3-AF44-5C7E44B44D2D}" type="datetimeFigureOut">
              <a:rPr lang="pl-PL" smtClean="0"/>
              <a:pPr/>
              <a:t>19.05.2023</a:t>
            </a:fld>
            <a:endParaRPr lang="pl-PL"/>
          </a:p>
        </p:txBody>
      </p:sp>
      <p:sp>
        <p:nvSpPr>
          <p:cNvPr id="5" name="Footer Placeholder 4"/>
          <p:cNvSpPr>
            <a:spLocks noGrp="1"/>
          </p:cNvSpPr>
          <p:nvPr>
            <p:ph type="ftr" sz="quarter" idx="11"/>
          </p:nvPr>
        </p:nvSpPr>
        <p:spPr>
          <a:xfrm>
            <a:off x="2182708" y="6272784"/>
            <a:ext cx="6327648" cy="365125"/>
          </a:xfrm>
        </p:spPr>
        <p:txBody>
          <a:bodyPr/>
          <a:lstStyle>
            <a:lvl1pPr>
              <a:defRPr>
                <a:solidFill>
                  <a:schemeClr val="accent2">
                    <a:lumMod val="50000"/>
                  </a:schemeClr>
                </a:solidFill>
              </a:defRPr>
            </a:lvl1pPr>
          </a:lstStyle>
          <a:p>
            <a:endParaRPr lang="pl-PL"/>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cstate="print">
                <a:duotone>
                  <a:schemeClr val="accent2">
                    <a:shade val="45000"/>
                    <a:satMod val="135000"/>
                  </a:schemeClr>
                  <a:prstClr val="white"/>
                </a:duotone>
                <a:extLst>
                  <a:ext uri="{BEBA8EAE-BF5A-486C-A8C5-ECC9F3942E4B}">
                    <a14:imgProps xmlns:a14="http://schemas.microsoft.com/office/drawing/2010/main" xmlns="">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9E0B983F-2C35-46E8-947C-034BDEAA16DE}" type="slidenum">
              <a:rPr lang="pl-PL" smtClean="0"/>
              <a:pPr/>
              <a:t>‹#›</a:t>
            </a:fld>
            <a:endParaRPr lang="pl-PL"/>
          </a:p>
        </p:txBody>
      </p:sp>
    </p:spTree>
    <p:extLst>
      <p:ext uri="{BB962C8B-B14F-4D97-AF65-F5344CB8AC3E}">
        <p14:creationId xmlns:p14="http://schemas.microsoft.com/office/powerpoint/2010/main" xmlns="" val="794163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9AAA05B1-81B7-4CB3-AF44-5C7E44B44D2D}" type="datetimeFigureOut">
              <a:rPr lang="pl-PL" smtClean="0"/>
              <a:pPr/>
              <a:t>19.05.2023</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9E0B983F-2C35-46E8-947C-034BDEAA16DE}" type="slidenum">
              <a:rPr lang="pl-PL" smtClean="0"/>
              <a:pPr/>
              <a:t>‹#›</a:t>
            </a:fld>
            <a:endParaRPr lang="pl-PL"/>
          </a:p>
        </p:txBody>
      </p:sp>
    </p:spTree>
    <p:extLst>
      <p:ext uri="{BB962C8B-B14F-4D97-AF65-F5344CB8AC3E}">
        <p14:creationId xmlns:p14="http://schemas.microsoft.com/office/powerpoint/2010/main" xmlns="" val="607872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l-PL"/>
              <a:t>Kliknij, aby edytować styl</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9AAA05B1-81B7-4CB3-AF44-5C7E44B44D2D}" type="datetimeFigureOut">
              <a:rPr lang="pl-PL" smtClean="0"/>
              <a:pPr/>
              <a:t>19.05.2023</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9E0B983F-2C35-46E8-947C-034BDEAA16DE}" type="slidenum">
              <a:rPr lang="pl-PL" smtClean="0"/>
              <a:pPr/>
              <a:t>‹#›</a:t>
            </a:fld>
            <a:endParaRPr lang="pl-PL"/>
          </a:p>
        </p:txBody>
      </p:sp>
    </p:spTree>
    <p:extLst>
      <p:ext uri="{BB962C8B-B14F-4D97-AF65-F5344CB8AC3E}">
        <p14:creationId xmlns:p14="http://schemas.microsoft.com/office/powerpoint/2010/main" xmlns="" val="2005037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9AAA05B1-81B7-4CB3-AF44-5C7E44B44D2D}" type="datetimeFigureOut">
              <a:rPr lang="pl-PL" smtClean="0"/>
              <a:pPr/>
              <a:t>19.05.2023</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9E0B983F-2C35-46E8-947C-034BDEAA16DE}" type="slidenum">
              <a:rPr lang="pl-PL" smtClean="0"/>
              <a:pPr/>
              <a:t>‹#›</a:t>
            </a:fld>
            <a:endParaRPr lang="pl-PL"/>
          </a:p>
        </p:txBody>
      </p:sp>
    </p:spTree>
    <p:extLst>
      <p:ext uri="{BB962C8B-B14F-4D97-AF65-F5344CB8AC3E}">
        <p14:creationId xmlns:p14="http://schemas.microsoft.com/office/powerpoint/2010/main" xmlns="" val="4249086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AA05B1-81B7-4CB3-AF44-5C7E44B44D2D}" type="datetimeFigureOut">
              <a:rPr lang="pl-PL" smtClean="0"/>
              <a:pPr/>
              <a:t>19.05.2023</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9E0B983F-2C35-46E8-947C-034BDEAA16DE}" type="slidenum">
              <a:rPr lang="pl-PL" smtClean="0"/>
              <a:pPr/>
              <a:t>‹#›</a:t>
            </a:fld>
            <a:endParaRPr lang="pl-PL"/>
          </a:p>
        </p:txBody>
      </p:sp>
    </p:spTree>
    <p:extLst>
      <p:ext uri="{BB962C8B-B14F-4D97-AF65-F5344CB8AC3E}">
        <p14:creationId xmlns:p14="http://schemas.microsoft.com/office/powerpoint/2010/main" xmlns="" val="647291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cstate="print">
              <a:alphaModFix amt="60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pl-PL"/>
              <a:t>Kliknij, aby edytować styl</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9AAA05B1-81B7-4CB3-AF44-5C7E44B44D2D}" type="datetimeFigureOut">
              <a:rPr lang="pl-PL" smtClean="0"/>
              <a:pPr/>
              <a:t>19.05.2023</a:t>
            </a:fld>
            <a:endParaRPr lang="pl-PL"/>
          </a:p>
        </p:txBody>
      </p:sp>
      <p:sp>
        <p:nvSpPr>
          <p:cNvPr id="6" name="Footer Placeholder 5"/>
          <p:cNvSpPr>
            <a:spLocks noGrp="1"/>
          </p:cNvSpPr>
          <p:nvPr>
            <p:ph type="ftr" sz="quarter" idx="11"/>
          </p:nvPr>
        </p:nvSpPr>
        <p:spPr/>
        <p:txBody>
          <a:bodyPr/>
          <a:lstStyle/>
          <a:p>
            <a:endParaRPr lang="pl-PL"/>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cstate="print">
                <a:duotone>
                  <a:schemeClr val="accent2">
                    <a:shade val="45000"/>
                    <a:satMod val="135000"/>
                  </a:schemeClr>
                  <a:prstClr val="white"/>
                </a:duotone>
                <a:extLst>
                  <a:ext uri="{BEBA8EAE-BF5A-486C-A8C5-ECC9F3942E4B}">
                    <a14:imgProps xmlns:a14="http://schemas.microsoft.com/office/drawing/2010/main" xmlns="">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9E0B983F-2C35-46E8-947C-034BDEAA16DE}" type="slidenum">
              <a:rPr lang="pl-PL" smtClean="0"/>
              <a:pPr/>
              <a:t>‹#›</a:t>
            </a:fld>
            <a:endParaRPr lang="pl-PL"/>
          </a:p>
        </p:txBody>
      </p:sp>
    </p:spTree>
    <p:extLst>
      <p:ext uri="{BB962C8B-B14F-4D97-AF65-F5344CB8AC3E}">
        <p14:creationId xmlns:p14="http://schemas.microsoft.com/office/powerpoint/2010/main" xmlns="" val="1257520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cstate="print">
              <a:alphaModFix amt="60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pl-PL"/>
              <a:t>Kliknij, aby edytować styl</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lvl1pPr>
              <a:defRPr>
                <a:solidFill>
                  <a:schemeClr val="accent2">
                    <a:lumMod val="75000"/>
                  </a:schemeClr>
                </a:solidFill>
              </a:defRPr>
            </a:lvl1pPr>
          </a:lstStyle>
          <a:p>
            <a:fld id="{9AAA05B1-81B7-4CB3-AF44-5C7E44B44D2D}" type="datetimeFigureOut">
              <a:rPr lang="pl-PL" smtClean="0"/>
              <a:pPr/>
              <a:t>19.05.2023</a:t>
            </a:fld>
            <a:endParaRPr lang="pl-PL"/>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cstate="print">
                <a:duotone>
                  <a:schemeClr val="accent2">
                    <a:shade val="45000"/>
                    <a:satMod val="135000"/>
                  </a:schemeClr>
                  <a:prstClr val="white"/>
                </a:duotone>
                <a:extLst>
                  <a:ext uri="{BEBA8EAE-BF5A-486C-A8C5-ECC9F3942E4B}">
                    <a14:imgProps xmlns:a14="http://schemas.microsoft.com/office/drawing/2010/main" xmlns="">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9E0B983F-2C35-46E8-947C-034BDEAA16DE}" type="slidenum">
              <a:rPr lang="pl-PL" smtClean="0"/>
              <a:pPr/>
              <a:t>‹#›</a:t>
            </a:fld>
            <a:endParaRPr lang="pl-PL"/>
          </a:p>
        </p:txBody>
      </p:sp>
    </p:spTree>
    <p:extLst>
      <p:ext uri="{BB962C8B-B14F-4D97-AF65-F5344CB8AC3E}">
        <p14:creationId xmlns:p14="http://schemas.microsoft.com/office/powerpoint/2010/main" xmlns="" val="2133425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accent2">
                    <a:lumMod val="50000"/>
                  </a:schemeClr>
                </a:solidFill>
              </a:defRPr>
            </a:lvl1pPr>
          </a:lstStyle>
          <a:p>
            <a:fld id="{9AAA05B1-81B7-4CB3-AF44-5C7E44B44D2D}" type="datetimeFigureOut">
              <a:rPr lang="pl-PL" smtClean="0"/>
              <a:pPr/>
              <a:t>19.05.2023</a:t>
            </a:fld>
            <a:endParaRPr lang="pl-PL"/>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accent2">
                    <a:lumMod val="50000"/>
                  </a:schemeClr>
                </a:solidFill>
              </a:defRPr>
            </a:lvl1pPr>
          </a:lstStyle>
          <a:p>
            <a:endParaRPr lang="pl-PL"/>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cstate="print">
                <a:duotone>
                  <a:schemeClr val="accent2">
                    <a:shade val="45000"/>
                    <a:satMod val="135000"/>
                  </a:schemeClr>
                  <a:prstClr val="white"/>
                </a:duotone>
                <a:extLst>
                  <a:ext uri="{BEBA8EAE-BF5A-486C-A8C5-ECC9F3942E4B}">
                    <a14:imgProps xmlns:a14="http://schemas.microsoft.com/office/drawing/2010/main" xmlns="">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9E0B983F-2C35-46E8-947C-034BDEAA16DE}" type="slidenum">
              <a:rPr lang="pl-PL" smtClean="0"/>
              <a:pPr/>
              <a:t>‹#›</a:t>
            </a:fld>
            <a:endParaRPr lang="pl-PL"/>
          </a:p>
        </p:txBody>
      </p:sp>
    </p:spTree>
    <p:extLst>
      <p:ext uri="{BB962C8B-B14F-4D97-AF65-F5344CB8AC3E}">
        <p14:creationId xmlns:p14="http://schemas.microsoft.com/office/powerpoint/2010/main" xmlns="" val="8621687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xmlns=""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2"/>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2B78353F-6F23-A9FA-15D8-CE161F350913}"/>
              </a:ext>
            </a:extLst>
          </p:cNvPr>
          <p:cNvSpPr>
            <a:spLocks noGrp="1"/>
          </p:cNvSpPr>
          <p:nvPr>
            <p:ph type="ctrTitle"/>
          </p:nvPr>
        </p:nvSpPr>
        <p:spPr>
          <a:xfrm>
            <a:off x="1511300" y="1955800"/>
            <a:ext cx="8623300" cy="1371600"/>
          </a:xfrm>
        </p:spPr>
        <p:txBody>
          <a:bodyPr>
            <a:normAutofit fontScale="90000"/>
          </a:bodyPr>
          <a:lstStyle/>
          <a:p>
            <a:pPr algn="ctr"/>
            <a:r>
              <a:rPr lang="pl-PL" sz="12000" dirty="0">
                <a:latin typeface="Arial Black" panose="020B0A04020102020204" pitchFamily="34" charset="0"/>
              </a:rPr>
              <a:t>POETESS</a:t>
            </a:r>
          </a:p>
        </p:txBody>
      </p:sp>
      <p:sp>
        <p:nvSpPr>
          <p:cNvPr id="3" name="Podtytuł 2">
            <a:extLst>
              <a:ext uri="{FF2B5EF4-FFF2-40B4-BE49-F238E27FC236}">
                <a16:creationId xmlns:a16="http://schemas.microsoft.com/office/drawing/2014/main" xmlns="" id="{8B16F3B4-130C-96F3-6F1E-3670D0C3CE64}"/>
              </a:ext>
            </a:extLst>
          </p:cNvPr>
          <p:cNvSpPr>
            <a:spLocks noGrp="1"/>
          </p:cNvSpPr>
          <p:nvPr>
            <p:ph type="subTitle" idx="1"/>
          </p:nvPr>
        </p:nvSpPr>
        <p:spPr>
          <a:xfrm>
            <a:off x="1051560" y="528320"/>
            <a:ext cx="9616440" cy="970280"/>
          </a:xfrm>
        </p:spPr>
        <p:txBody>
          <a:bodyPr>
            <a:normAutofit/>
          </a:bodyPr>
          <a:lstStyle/>
          <a:p>
            <a:r>
              <a:rPr lang="pl-PL" sz="6000" dirty="0">
                <a:solidFill>
                  <a:schemeClr val="tx1"/>
                </a:solidFill>
              </a:rPr>
              <a:t>My favourite</a:t>
            </a:r>
          </a:p>
        </p:txBody>
      </p:sp>
      <p:sp>
        <p:nvSpPr>
          <p:cNvPr id="4" name="pole tekstowe 3">
            <a:extLst>
              <a:ext uri="{FF2B5EF4-FFF2-40B4-BE49-F238E27FC236}">
                <a16:creationId xmlns:a16="http://schemas.microsoft.com/office/drawing/2014/main" xmlns="" id="{FF7D585D-4340-2F06-A6B0-444A087120D3}"/>
              </a:ext>
            </a:extLst>
          </p:cNvPr>
          <p:cNvSpPr txBox="1"/>
          <p:nvPr/>
        </p:nvSpPr>
        <p:spPr>
          <a:xfrm>
            <a:off x="3619499" y="3473198"/>
            <a:ext cx="8153401" cy="830997"/>
          </a:xfrm>
          <a:prstGeom prst="rect">
            <a:avLst/>
          </a:prstGeom>
          <a:noFill/>
        </p:spPr>
        <p:txBody>
          <a:bodyPr wrap="square" rtlCol="0">
            <a:spAutoFit/>
          </a:bodyPr>
          <a:lstStyle/>
          <a:p>
            <a:r>
              <a:rPr lang="pl-PL" sz="4800" b="1" dirty="0"/>
              <a:t>Wisława Szymborska</a:t>
            </a:r>
          </a:p>
        </p:txBody>
      </p:sp>
    </p:spTree>
    <p:extLst>
      <p:ext uri="{BB962C8B-B14F-4D97-AF65-F5344CB8AC3E}">
        <p14:creationId xmlns:p14="http://schemas.microsoft.com/office/powerpoint/2010/main" xmlns="" val="2228958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02DF12CA-CEB9-C313-3800-960A0E44DC6B}"/>
              </a:ext>
            </a:extLst>
          </p:cNvPr>
          <p:cNvSpPr>
            <a:spLocks noGrp="1"/>
          </p:cNvSpPr>
          <p:nvPr>
            <p:ph type="title"/>
          </p:nvPr>
        </p:nvSpPr>
        <p:spPr>
          <a:xfrm>
            <a:off x="419100" y="190500"/>
            <a:ext cx="10747248" cy="1370076"/>
          </a:xfrm>
        </p:spPr>
        <p:txBody>
          <a:bodyPr>
            <a:normAutofit fontScale="90000"/>
          </a:bodyPr>
          <a:lstStyle/>
          <a:p>
            <a:r>
              <a:rPr lang="pl-PL" dirty="0" err="1"/>
              <a:t>Some</a:t>
            </a:r>
            <a:r>
              <a:rPr lang="pl-PL" dirty="0"/>
              <a:t> </a:t>
            </a:r>
            <a:r>
              <a:rPr lang="pl-PL" dirty="0" err="1"/>
              <a:t>pictures</a:t>
            </a:r>
            <a:r>
              <a:rPr lang="pl-PL" dirty="0"/>
              <a:t> of Wisława Szymborska</a:t>
            </a:r>
          </a:p>
        </p:txBody>
      </p:sp>
      <p:pic>
        <p:nvPicPr>
          <p:cNvPr id="4" name="Symbol zastępczy zawartości 3">
            <a:extLst>
              <a:ext uri="{FF2B5EF4-FFF2-40B4-BE49-F238E27FC236}">
                <a16:creationId xmlns:a16="http://schemas.microsoft.com/office/drawing/2014/main" xmlns="" id="{B2740CD6-283F-5266-66E1-1FF0A45084AE}"/>
              </a:ext>
            </a:extLst>
          </p:cNvPr>
          <p:cNvPicPr>
            <a:picLocks noGrp="1" noChangeAspect="1"/>
          </p:cNvPicPr>
          <p:nvPr>
            <p:ph idx="1"/>
          </p:nvPr>
        </p:nvPicPr>
        <p:blipFill>
          <a:blip r:embed="rId2" cstate="print"/>
          <a:stretch>
            <a:fillRect/>
          </a:stretch>
        </p:blipFill>
        <p:spPr>
          <a:xfrm>
            <a:off x="4423983" y="2673928"/>
            <a:ext cx="3340100" cy="3340100"/>
          </a:xfrm>
          <a:prstGeom prst="rect">
            <a:avLst/>
          </a:prstGeom>
        </p:spPr>
      </p:pic>
      <p:pic>
        <p:nvPicPr>
          <p:cNvPr id="5" name="Obraz 4">
            <a:extLst>
              <a:ext uri="{FF2B5EF4-FFF2-40B4-BE49-F238E27FC236}">
                <a16:creationId xmlns:a16="http://schemas.microsoft.com/office/drawing/2014/main" xmlns="" id="{33B11D49-30C7-C405-5474-8CEA0BCD83FA}"/>
              </a:ext>
            </a:extLst>
          </p:cNvPr>
          <p:cNvPicPr>
            <a:picLocks noChangeAspect="1"/>
          </p:cNvPicPr>
          <p:nvPr/>
        </p:nvPicPr>
        <p:blipFill>
          <a:blip r:embed="rId3" cstate="print"/>
          <a:stretch>
            <a:fillRect/>
          </a:stretch>
        </p:blipFill>
        <p:spPr>
          <a:xfrm>
            <a:off x="8573231" y="1549715"/>
            <a:ext cx="2601383" cy="3708354"/>
          </a:xfrm>
          <a:prstGeom prst="rect">
            <a:avLst/>
          </a:prstGeom>
        </p:spPr>
      </p:pic>
      <p:pic>
        <p:nvPicPr>
          <p:cNvPr id="6" name="Obraz 5">
            <a:extLst>
              <a:ext uri="{FF2B5EF4-FFF2-40B4-BE49-F238E27FC236}">
                <a16:creationId xmlns:a16="http://schemas.microsoft.com/office/drawing/2014/main" xmlns="" id="{8A81C65B-7E95-DD7C-44A2-1699D78ABDA7}"/>
              </a:ext>
            </a:extLst>
          </p:cNvPr>
          <p:cNvPicPr>
            <a:picLocks noChangeAspect="1"/>
          </p:cNvPicPr>
          <p:nvPr/>
        </p:nvPicPr>
        <p:blipFill>
          <a:blip r:embed="rId4" cstate="print"/>
          <a:stretch>
            <a:fillRect/>
          </a:stretch>
        </p:blipFill>
        <p:spPr>
          <a:xfrm>
            <a:off x="701620" y="1929024"/>
            <a:ext cx="2929997" cy="2929997"/>
          </a:xfrm>
          <a:prstGeom prst="rect">
            <a:avLst/>
          </a:prstGeom>
        </p:spPr>
      </p:pic>
      <p:sp>
        <p:nvSpPr>
          <p:cNvPr id="8" name="Rectangle 1">
            <a:extLst>
              <a:ext uri="{FF2B5EF4-FFF2-40B4-BE49-F238E27FC236}">
                <a16:creationId xmlns:a16="http://schemas.microsoft.com/office/drawing/2014/main" xmlns="" id="{D0FAE561-E54D-73E0-6A22-54069AEE0307}"/>
              </a:ext>
            </a:extLst>
          </p:cNvPr>
          <p:cNvSpPr>
            <a:spLocks noChangeArrowheads="1"/>
          </p:cNvSpPr>
          <p:nvPr/>
        </p:nvSpPr>
        <p:spPr bwMode="auto">
          <a:xfrm flipH="1" flipV="1">
            <a:off x="-457731" y="3837043"/>
            <a:ext cx="207963" cy="97471"/>
          </a:xfrm>
          <a:prstGeom prst="rect">
            <a:avLst/>
          </a:prstGeom>
          <a:solidFill>
            <a:srgbClr val="F8F9F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800" b="0" i="0" u="none" strike="noStrike" cap="none" normalizeH="0" baseline="0" dirty="0">
                <a:ln>
                  <a:noFill/>
                </a:ln>
                <a:solidFill>
                  <a:schemeClr val="tx1"/>
                </a:solidFill>
                <a:effectLst/>
              </a:rPr>
              <a:t> </a:t>
            </a:r>
            <a:endParaRPr kumimoji="0" lang="pl-PL" altLang="pl-PL"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xmlns="" val="2300435957"/>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6CA76F06-9DA2-75AB-B603-F401A92E2122}"/>
              </a:ext>
            </a:extLst>
          </p:cNvPr>
          <p:cNvSpPr>
            <a:spLocks noGrp="1"/>
          </p:cNvSpPr>
          <p:nvPr>
            <p:ph type="title"/>
          </p:nvPr>
        </p:nvSpPr>
        <p:spPr>
          <a:xfrm>
            <a:off x="537834" y="2579439"/>
            <a:ext cx="7409133" cy="1609344"/>
          </a:xfrm>
        </p:spPr>
        <p:txBody>
          <a:bodyPr>
            <a:normAutofit fontScale="90000"/>
          </a:bodyPr>
          <a:lstStyle/>
          <a:p>
            <a:r>
              <a:rPr lang="pl-PL" dirty="0" smtClean="0"/>
              <a:t>Wisława Szymborska was </a:t>
            </a:r>
            <a:r>
              <a:rPr lang="pl-PL" dirty="0" err="1" smtClean="0"/>
              <a:t>born</a:t>
            </a:r>
            <a:r>
              <a:rPr lang="pl-PL" dirty="0" smtClean="0"/>
              <a:t> 2 </a:t>
            </a:r>
            <a:r>
              <a:rPr lang="pl-PL" dirty="0" err="1" smtClean="0"/>
              <a:t>July</a:t>
            </a:r>
            <a:r>
              <a:rPr lang="pl-PL" dirty="0" smtClean="0"/>
              <a:t> 1923 and </a:t>
            </a:r>
            <a:r>
              <a:rPr lang="pl-PL" dirty="0" err="1" smtClean="0"/>
              <a:t>died</a:t>
            </a:r>
            <a:r>
              <a:rPr lang="pl-PL" dirty="0" smtClean="0"/>
              <a:t> 1 </a:t>
            </a:r>
            <a:r>
              <a:rPr lang="pl-PL" dirty="0" err="1" smtClean="0"/>
              <a:t>February</a:t>
            </a:r>
            <a:r>
              <a:rPr lang="pl-PL" dirty="0" smtClean="0"/>
              <a:t> 2012 </a:t>
            </a:r>
            <a:r>
              <a:rPr lang="pl-PL" dirty="0" err="1" smtClean="0"/>
              <a:t>in</a:t>
            </a:r>
            <a:r>
              <a:rPr lang="pl-PL" dirty="0" smtClean="0"/>
              <a:t> </a:t>
            </a:r>
            <a:r>
              <a:rPr lang="pl-PL" dirty="0" err="1" smtClean="0"/>
              <a:t>Cracow</a:t>
            </a:r>
            <a:r>
              <a:rPr lang="pl-PL" dirty="0" smtClean="0"/>
              <a:t>. </a:t>
            </a:r>
            <a:r>
              <a:rPr lang="pl-PL" dirty="0" err="1" smtClean="0"/>
              <a:t>She</a:t>
            </a:r>
            <a:r>
              <a:rPr lang="pl-PL" dirty="0" smtClean="0"/>
              <a:t> was a </a:t>
            </a:r>
            <a:r>
              <a:rPr lang="pl-PL" dirty="0" err="1" smtClean="0"/>
              <a:t>Polish</a:t>
            </a:r>
            <a:r>
              <a:rPr lang="pl-PL" dirty="0" smtClean="0"/>
              <a:t> </a:t>
            </a:r>
            <a:r>
              <a:rPr lang="pl-PL" dirty="0" err="1" smtClean="0"/>
              <a:t>poet</a:t>
            </a:r>
            <a:r>
              <a:rPr lang="pl-PL" dirty="0" smtClean="0"/>
              <a:t>, </a:t>
            </a:r>
            <a:r>
              <a:rPr lang="pl-PL" dirty="0" err="1" smtClean="0"/>
              <a:t>essayist</a:t>
            </a:r>
            <a:r>
              <a:rPr lang="pl-PL" dirty="0" smtClean="0"/>
              <a:t>, translator, and </a:t>
            </a:r>
            <a:r>
              <a:rPr lang="pl-PL" dirty="0" err="1" smtClean="0"/>
              <a:t>award</a:t>
            </a:r>
            <a:r>
              <a:rPr lang="pl-PL" dirty="0" smtClean="0"/>
              <a:t> </a:t>
            </a:r>
            <a:r>
              <a:rPr lang="pl-PL" dirty="0" err="1" smtClean="0"/>
              <a:t>winner</a:t>
            </a:r>
            <a:r>
              <a:rPr lang="pl-PL" dirty="0" smtClean="0"/>
              <a:t> of </a:t>
            </a:r>
            <a:r>
              <a:rPr lang="pl-PL" dirty="0" err="1" smtClean="0"/>
              <a:t>the</a:t>
            </a:r>
            <a:r>
              <a:rPr lang="pl-PL" dirty="0" smtClean="0"/>
              <a:t> 1996 Nobel </a:t>
            </a:r>
            <a:r>
              <a:rPr lang="pl-PL" dirty="0" err="1" smtClean="0"/>
              <a:t>Prize</a:t>
            </a:r>
            <a:r>
              <a:rPr lang="pl-PL" dirty="0" smtClean="0"/>
              <a:t> </a:t>
            </a:r>
            <a:r>
              <a:rPr lang="pl-PL" dirty="0" err="1" smtClean="0"/>
              <a:t>in</a:t>
            </a:r>
            <a:r>
              <a:rPr lang="pl-PL" dirty="0" smtClean="0"/>
              <a:t> </a:t>
            </a:r>
            <a:r>
              <a:rPr lang="pl-PL" dirty="0" err="1" smtClean="0"/>
              <a:t>Literature</a:t>
            </a:r>
            <a:r>
              <a:rPr lang="pl-PL" dirty="0" smtClean="0"/>
              <a:t>.</a:t>
            </a:r>
            <a:endParaRPr lang="pl-PL" dirty="0"/>
          </a:p>
        </p:txBody>
      </p:sp>
      <p:pic>
        <p:nvPicPr>
          <p:cNvPr id="4" name="Symbol zastępczy zawartości 3">
            <a:extLst>
              <a:ext uri="{FF2B5EF4-FFF2-40B4-BE49-F238E27FC236}">
                <a16:creationId xmlns:a16="http://schemas.microsoft.com/office/drawing/2014/main" xmlns="" id="{0BB97F13-1975-49D8-5515-2848E1002BC4}"/>
              </a:ext>
            </a:extLst>
          </p:cNvPr>
          <p:cNvPicPr>
            <a:picLocks noGrp="1" noChangeAspect="1"/>
          </p:cNvPicPr>
          <p:nvPr>
            <p:ph idx="1"/>
          </p:nvPr>
        </p:nvPicPr>
        <p:blipFill>
          <a:blip r:embed="rId2" cstate="print"/>
          <a:stretch>
            <a:fillRect/>
          </a:stretch>
        </p:blipFill>
        <p:spPr>
          <a:xfrm>
            <a:off x="7964840" y="399011"/>
            <a:ext cx="3754473" cy="5806440"/>
          </a:xfrm>
        </p:spPr>
      </p:pic>
    </p:spTree>
    <p:extLst>
      <p:ext uri="{BB962C8B-B14F-4D97-AF65-F5344CB8AC3E}">
        <p14:creationId xmlns:p14="http://schemas.microsoft.com/office/powerpoint/2010/main" xmlns="" val="2478503484"/>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06B40C3C-E388-CE07-23C5-DDDEC7A2A408}"/>
              </a:ext>
            </a:extLst>
          </p:cNvPr>
          <p:cNvSpPr>
            <a:spLocks noGrp="1"/>
          </p:cNvSpPr>
          <p:nvPr>
            <p:ph type="title"/>
          </p:nvPr>
        </p:nvSpPr>
        <p:spPr>
          <a:xfrm>
            <a:off x="1069848" y="484632"/>
            <a:ext cx="10058400" cy="319701"/>
          </a:xfrm>
        </p:spPr>
        <p:txBody>
          <a:bodyPr>
            <a:noAutofit/>
          </a:bodyPr>
          <a:lstStyle/>
          <a:p>
            <a:r>
              <a:rPr lang="pl-PL" sz="3600" dirty="0" err="1" smtClean="0"/>
              <a:t>Interesting</a:t>
            </a:r>
            <a:r>
              <a:rPr lang="pl-PL" sz="3600" dirty="0" smtClean="0"/>
              <a:t> </a:t>
            </a:r>
            <a:r>
              <a:rPr lang="pl-PL" sz="3600" dirty="0" err="1" smtClean="0"/>
              <a:t>facts</a:t>
            </a:r>
            <a:r>
              <a:rPr lang="pl-PL" sz="3600" dirty="0" smtClean="0"/>
              <a:t> </a:t>
            </a:r>
            <a:r>
              <a:rPr lang="pl-PL" sz="3600" dirty="0" err="1" smtClean="0"/>
              <a:t>about</a:t>
            </a:r>
            <a:r>
              <a:rPr lang="pl-PL" sz="3600" dirty="0" smtClean="0"/>
              <a:t> Wisława Szymborska:</a:t>
            </a:r>
            <a:endParaRPr lang="pl-PL" sz="3600" dirty="0"/>
          </a:p>
        </p:txBody>
      </p:sp>
      <p:sp>
        <p:nvSpPr>
          <p:cNvPr id="3" name="Symbol zastępczy zawartości 2">
            <a:extLst>
              <a:ext uri="{FF2B5EF4-FFF2-40B4-BE49-F238E27FC236}">
                <a16:creationId xmlns:a16="http://schemas.microsoft.com/office/drawing/2014/main" xmlns="" id="{AE3E2E34-F439-446D-08F0-B404106DC803}"/>
              </a:ext>
            </a:extLst>
          </p:cNvPr>
          <p:cNvSpPr>
            <a:spLocks noGrp="1"/>
          </p:cNvSpPr>
          <p:nvPr>
            <p:ph idx="1"/>
          </p:nvPr>
        </p:nvSpPr>
        <p:spPr>
          <a:xfrm>
            <a:off x="917448" y="1329267"/>
            <a:ext cx="10238232" cy="4905278"/>
          </a:xfrm>
        </p:spPr>
        <p:txBody>
          <a:bodyPr>
            <a:normAutofit/>
          </a:bodyPr>
          <a:lstStyle/>
          <a:p>
            <a:r>
              <a:rPr lang="pl-PL" sz="2400" dirty="0" err="1"/>
              <a:t>Apart</a:t>
            </a:r>
            <a:r>
              <a:rPr lang="pl-PL" sz="2400" dirty="0"/>
              <a:t> </a:t>
            </a:r>
            <a:r>
              <a:rPr lang="pl-PL" sz="2400" dirty="0" err="1"/>
              <a:t>from</a:t>
            </a:r>
            <a:r>
              <a:rPr lang="pl-PL" sz="2400" dirty="0"/>
              <a:t> </a:t>
            </a:r>
            <a:r>
              <a:rPr lang="pl-PL" sz="2400" dirty="0" err="1" smtClean="0"/>
              <a:t>her</a:t>
            </a:r>
            <a:r>
              <a:rPr lang="pl-PL" sz="2400" dirty="0" smtClean="0"/>
              <a:t>, </a:t>
            </a:r>
            <a:r>
              <a:rPr lang="pl-PL" sz="2400" dirty="0" err="1"/>
              <a:t>only</a:t>
            </a:r>
            <a:r>
              <a:rPr lang="pl-PL" sz="2400" dirty="0"/>
              <a:t> </a:t>
            </a:r>
            <a:r>
              <a:rPr lang="pl-PL" sz="2400" dirty="0" err="1"/>
              <a:t>two</a:t>
            </a:r>
            <a:r>
              <a:rPr lang="pl-PL" sz="2400" dirty="0"/>
              <a:t> </a:t>
            </a:r>
            <a:r>
              <a:rPr lang="pl-PL" sz="2400" dirty="0" err="1"/>
              <a:t>other</a:t>
            </a:r>
            <a:r>
              <a:rPr lang="pl-PL" sz="2400" dirty="0"/>
              <a:t> </a:t>
            </a:r>
            <a:r>
              <a:rPr lang="pl-PL" sz="2400" dirty="0" err="1"/>
              <a:t>Polish</a:t>
            </a:r>
            <a:r>
              <a:rPr lang="pl-PL" sz="2400" dirty="0"/>
              <a:t> </a:t>
            </a:r>
            <a:r>
              <a:rPr lang="pl-PL" sz="2400" dirty="0" err="1"/>
              <a:t>women</a:t>
            </a:r>
            <a:r>
              <a:rPr lang="pl-PL" sz="2400" dirty="0"/>
              <a:t> won a Nobel </a:t>
            </a:r>
            <a:r>
              <a:rPr lang="pl-PL" sz="2400" dirty="0" err="1"/>
              <a:t>Prize</a:t>
            </a:r>
            <a:r>
              <a:rPr lang="pl-PL" sz="2400" dirty="0"/>
              <a:t>, and </a:t>
            </a:r>
            <a:r>
              <a:rPr lang="pl-PL" sz="2400" dirty="0" err="1"/>
              <a:t>that</a:t>
            </a:r>
            <a:r>
              <a:rPr lang="pl-PL" sz="2400" dirty="0"/>
              <a:t> was Maria Skłodowska-Curie and Olga Tokarczuk.</a:t>
            </a:r>
          </a:p>
          <a:p>
            <a:r>
              <a:rPr lang="pl-PL" sz="2400" dirty="0"/>
              <a:t>Wisława Szymborska </a:t>
            </a:r>
            <a:r>
              <a:rPr lang="pl-PL" sz="2400" dirty="0" err="1"/>
              <a:t>published</a:t>
            </a:r>
            <a:r>
              <a:rPr lang="pl-PL" sz="2400" dirty="0"/>
              <a:t> </a:t>
            </a:r>
            <a:r>
              <a:rPr lang="pl-PL" sz="2400" dirty="0" err="1"/>
              <a:t>around</a:t>
            </a:r>
            <a:r>
              <a:rPr lang="pl-PL" sz="2400" dirty="0"/>
              <a:t> 350 </a:t>
            </a:r>
            <a:r>
              <a:rPr lang="pl-PL" sz="2400" dirty="0" err="1"/>
              <a:t>poems</a:t>
            </a:r>
            <a:r>
              <a:rPr lang="pl-PL" sz="2400" dirty="0"/>
              <a:t> in 13 </a:t>
            </a:r>
            <a:r>
              <a:rPr lang="pl-PL" sz="2400" dirty="0" err="1"/>
              <a:t>poetry</a:t>
            </a:r>
            <a:r>
              <a:rPr lang="pl-PL" sz="2400" dirty="0"/>
              <a:t> </a:t>
            </a:r>
            <a:r>
              <a:rPr lang="pl-PL" sz="2400" dirty="0" err="1"/>
              <a:t>books</a:t>
            </a:r>
            <a:r>
              <a:rPr lang="pl-PL" sz="2400" dirty="0"/>
              <a:t>. </a:t>
            </a:r>
            <a:r>
              <a:rPr lang="pl-PL" sz="2400" dirty="0" err="1"/>
              <a:t>Also</a:t>
            </a:r>
            <a:r>
              <a:rPr lang="pl-PL" sz="2400" dirty="0"/>
              <a:t>, </a:t>
            </a:r>
            <a:r>
              <a:rPr lang="pl-PL" sz="2400" dirty="0" err="1"/>
              <a:t>she</a:t>
            </a:r>
            <a:r>
              <a:rPr lang="pl-PL" sz="2400" dirty="0"/>
              <a:t> </a:t>
            </a:r>
            <a:r>
              <a:rPr lang="pl-PL" sz="2400" dirty="0" err="1"/>
              <a:t>transated</a:t>
            </a:r>
            <a:r>
              <a:rPr lang="pl-PL" sz="2400" dirty="0"/>
              <a:t> a lot of </a:t>
            </a:r>
            <a:r>
              <a:rPr lang="pl-PL" sz="2400" dirty="0" err="1"/>
              <a:t>F</a:t>
            </a:r>
            <a:r>
              <a:rPr lang="pl-PL" sz="2400" dirty="0" err="1" smtClean="0"/>
              <a:t>rench</a:t>
            </a:r>
            <a:r>
              <a:rPr lang="pl-PL" sz="2400" dirty="0" smtClean="0"/>
              <a:t> </a:t>
            </a:r>
            <a:r>
              <a:rPr lang="pl-PL" sz="2400" dirty="0"/>
              <a:t>and </a:t>
            </a:r>
            <a:r>
              <a:rPr lang="pl-PL" sz="2400" dirty="0" smtClean="0"/>
              <a:t>German </a:t>
            </a:r>
            <a:r>
              <a:rPr lang="pl-PL" sz="2400" dirty="0" err="1"/>
              <a:t>poems</a:t>
            </a:r>
            <a:r>
              <a:rPr lang="pl-PL" sz="2400" dirty="0"/>
              <a:t>.</a:t>
            </a:r>
          </a:p>
          <a:p>
            <a:r>
              <a:rPr lang="pl-PL" sz="2400" dirty="0"/>
              <a:t>Her real first </a:t>
            </a:r>
            <a:r>
              <a:rPr lang="pl-PL" sz="2400" dirty="0" err="1"/>
              <a:t>name</a:t>
            </a:r>
            <a:r>
              <a:rPr lang="pl-PL" sz="2400" dirty="0"/>
              <a:t> was Maria, Wisława was </a:t>
            </a:r>
            <a:r>
              <a:rPr lang="pl-PL" sz="2400" dirty="0" err="1"/>
              <a:t>her</a:t>
            </a:r>
            <a:r>
              <a:rPr lang="pl-PL" sz="2400" dirty="0"/>
              <a:t> </a:t>
            </a:r>
            <a:r>
              <a:rPr lang="pl-PL" sz="2400" dirty="0" err="1" smtClean="0"/>
              <a:t>middle</a:t>
            </a:r>
            <a:r>
              <a:rPr lang="pl-PL" sz="2400" dirty="0" smtClean="0"/>
              <a:t> </a:t>
            </a:r>
            <a:r>
              <a:rPr lang="pl-PL" sz="2400" dirty="0" err="1"/>
              <a:t>name</a:t>
            </a:r>
            <a:r>
              <a:rPr lang="pl-PL" sz="2400" dirty="0"/>
              <a:t>.</a:t>
            </a:r>
          </a:p>
          <a:p>
            <a:r>
              <a:rPr lang="pl-PL" sz="2400" dirty="0" err="1"/>
              <a:t>She</a:t>
            </a:r>
            <a:r>
              <a:rPr lang="pl-PL" sz="2400" dirty="0"/>
              <a:t> </a:t>
            </a:r>
            <a:r>
              <a:rPr lang="pl-PL" sz="2400" dirty="0" err="1"/>
              <a:t>studied</a:t>
            </a:r>
            <a:r>
              <a:rPr lang="pl-PL" sz="2400" dirty="0"/>
              <a:t> </a:t>
            </a:r>
            <a:r>
              <a:rPr lang="pl-PL" sz="2400" dirty="0" err="1"/>
              <a:t>at</a:t>
            </a:r>
            <a:r>
              <a:rPr lang="pl-PL" sz="2400" dirty="0"/>
              <a:t> the </a:t>
            </a:r>
            <a:r>
              <a:rPr lang="pl-PL" sz="2400" dirty="0" err="1"/>
              <a:t>Jagiellonian</a:t>
            </a:r>
            <a:r>
              <a:rPr lang="pl-PL" sz="2400" dirty="0"/>
              <a:t> </a:t>
            </a:r>
            <a:r>
              <a:rPr lang="pl-PL" sz="2400" dirty="0" err="1"/>
              <a:t>Uniwersity</a:t>
            </a:r>
            <a:r>
              <a:rPr lang="pl-PL" sz="2400" dirty="0"/>
              <a:t> in </a:t>
            </a:r>
            <a:r>
              <a:rPr lang="pl-PL" sz="2400" dirty="0" err="1"/>
              <a:t>Cracow</a:t>
            </a:r>
            <a:r>
              <a:rPr lang="pl-PL" sz="2400" dirty="0"/>
              <a:t>.</a:t>
            </a:r>
          </a:p>
          <a:p>
            <a:r>
              <a:rPr lang="pl-PL" sz="2400" dirty="0" err="1"/>
              <a:t>During</a:t>
            </a:r>
            <a:r>
              <a:rPr lang="pl-PL" sz="2400" dirty="0"/>
              <a:t> </a:t>
            </a:r>
            <a:r>
              <a:rPr lang="pl-PL" sz="2400" dirty="0" err="1"/>
              <a:t>the</a:t>
            </a:r>
            <a:r>
              <a:rPr lang="pl-PL" sz="2400" dirty="0"/>
              <a:t> </a:t>
            </a:r>
            <a:r>
              <a:rPr lang="pl-PL" sz="2400" dirty="0" err="1"/>
              <a:t>W</a:t>
            </a:r>
            <a:r>
              <a:rPr lang="pl-PL" sz="2400" dirty="0" err="1" smtClean="0"/>
              <a:t>orld</a:t>
            </a:r>
            <a:r>
              <a:rPr lang="pl-PL" sz="2400" dirty="0" smtClean="0"/>
              <a:t> </a:t>
            </a:r>
            <a:r>
              <a:rPr lang="pl-PL" sz="2400" dirty="0"/>
              <a:t>W</a:t>
            </a:r>
            <a:r>
              <a:rPr lang="pl-PL" sz="2400" dirty="0" smtClean="0"/>
              <a:t>ar II, </a:t>
            </a:r>
            <a:r>
              <a:rPr lang="pl-PL" sz="2400" dirty="0" err="1"/>
              <a:t>she</a:t>
            </a:r>
            <a:r>
              <a:rPr lang="pl-PL" sz="2400" dirty="0"/>
              <a:t> </a:t>
            </a:r>
            <a:r>
              <a:rPr lang="pl-PL" sz="2400" dirty="0" err="1"/>
              <a:t>worked</a:t>
            </a:r>
            <a:r>
              <a:rPr lang="pl-PL" sz="2400" dirty="0"/>
              <a:t> </a:t>
            </a:r>
            <a:r>
              <a:rPr lang="pl-PL" sz="2400" dirty="0" err="1"/>
              <a:t>at</a:t>
            </a:r>
            <a:r>
              <a:rPr lang="pl-PL" sz="2400" dirty="0"/>
              <a:t> </a:t>
            </a:r>
            <a:r>
              <a:rPr lang="pl-PL" sz="2400" dirty="0" err="1"/>
              <a:t>the</a:t>
            </a:r>
            <a:r>
              <a:rPr lang="pl-PL" sz="2400" dirty="0"/>
              <a:t> </a:t>
            </a:r>
            <a:r>
              <a:rPr lang="pl-PL" sz="2400" dirty="0" smtClean="0"/>
              <a:t>railway </a:t>
            </a:r>
            <a:r>
              <a:rPr lang="pl-PL" sz="2400" dirty="0" err="1" smtClean="0"/>
              <a:t>station</a:t>
            </a:r>
            <a:r>
              <a:rPr lang="pl-PL" sz="2400" dirty="0" smtClean="0"/>
              <a:t>, </a:t>
            </a:r>
            <a:r>
              <a:rPr lang="pl-PL" sz="2400" dirty="0" err="1"/>
              <a:t>that</a:t>
            </a:r>
            <a:r>
              <a:rPr lang="pl-PL" sz="2400" dirty="0"/>
              <a:t> </a:t>
            </a:r>
            <a:r>
              <a:rPr lang="pl-PL" sz="2400" dirty="0" err="1"/>
              <a:t>is</a:t>
            </a:r>
            <a:r>
              <a:rPr lang="pl-PL" sz="2400" dirty="0"/>
              <a:t> the </a:t>
            </a:r>
            <a:r>
              <a:rPr lang="pl-PL" sz="2400" dirty="0" err="1"/>
              <a:t>only</a:t>
            </a:r>
            <a:r>
              <a:rPr lang="pl-PL" sz="2400" dirty="0"/>
              <a:t> </a:t>
            </a:r>
            <a:r>
              <a:rPr lang="pl-PL" sz="2400" dirty="0" err="1"/>
              <a:t>reason</a:t>
            </a:r>
            <a:r>
              <a:rPr lang="pl-PL" sz="2400" dirty="0"/>
              <a:t> </a:t>
            </a:r>
            <a:r>
              <a:rPr lang="pl-PL" sz="2400" dirty="0" err="1"/>
              <a:t>she</a:t>
            </a:r>
            <a:r>
              <a:rPr lang="pl-PL" sz="2400" dirty="0"/>
              <a:t> </a:t>
            </a:r>
            <a:r>
              <a:rPr lang="pl-PL" sz="2400" dirty="0" err="1"/>
              <a:t>wasn</a:t>
            </a:r>
            <a:r>
              <a:rPr lang="pl-PL" sz="2400" dirty="0"/>
              <a:t>’ t </a:t>
            </a:r>
            <a:r>
              <a:rPr lang="pl-PL" sz="2400" dirty="0" err="1"/>
              <a:t>taken</a:t>
            </a:r>
            <a:r>
              <a:rPr lang="pl-PL" sz="2400" dirty="0"/>
              <a:t> </a:t>
            </a:r>
            <a:r>
              <a:rPr lang="pl-PL" sz="2400" dirty="0" err="1"/>
              <a:t>away</a:t>
            </a:r>
            <a:r>
              <a:rPr lang="pl-PL" sz="2400" dirty="0"/>
              <a:t> to </a:t>
            </a:r>
            <a:r>
              <a:rPr lang="pl-PL" sz="2400" dirty="0" err="1"/>
              <a:t>Labour</a:t>
            </a:r>
            <a:r>
              <a:rPr lang="pl-PL" sz="2400" dirty="0"/>
              <a:t> </a:t>
            </a:r>
            <a:r>
              <a:rPr lang="pl-PL" sz="2400" dirty="0" err="1"/>
              <a:t>Camp</a:t>
            </a:r>
            <a:r>
              <a:rPr lang="pl-PL" sz="2400" dirty="0"/>
              <a:t> to Nazi Germany.</a:t>
            </a:r>
          </a:p>
          <a:p>
            <a:r>
              <a:rPr lang="pl-PL" sz="2400" dirty="0"/>
              <a:t>Her </a:t>
            </a:r>
            <a:r>
              <a:rPr lang="pl-PL" sz="2400" dirty="0" err="1"/>
              <a:t>works</a:t>
            </a:r>
            <a:r>
              <a:rPr lang="pl-PL" sz="2400" dirty="0"/>
              <a:t> </a:t>
            </a:r>
            <a:r>
              <a:rPr lang="pl-PL" sz="2400" dirty="0" err="1"/>
              <a:t>were</a:t>
            </a:r>
            <a:r>
              <a:rPr lang="pl-PL" sz="2400" dirty="0"/>
              <a:t> </a:t>
            </a:r>
            <a:r>
              <a:rPr lang="pl-PL" sz="2400" dirty="0" err="1"/>
              <a:t>translated</a:t>
            </a:r>
            <a:r>
              <a:rPr lang="pl-PL" sz="2400" dirty="0"/>
              <a:t> </a:t>
            </a:r>
            <a:r>
              <a:rPr lang="pl-PL" sz="2400" dirty="0" err="1"/>
              <a:t>into</a:t>
            </a:r>
            <a:r>
              <a:rPr lang="pl-PL" sz="2400" dirty="0"/>
              <a:t> 42 </a:t>
            </a:r>
            <a:r>
              <a:rPr lang="pl-PL" sz="2400" dirty="0" err="1"/>
              <a:t>languages</a:t>
            </a:r>
            <a:r>
              <a:rPr lang="pl-PL" sz="2400" dirty="0" smtClean="0"/>
              <a:t>.</a:t>
            </a:r>
          </a:p>
          <a:p>
            <a:endParaRPr lang="pl-PL" sz="2400" dirty="0"/>
          </a:p>
        </p:txBody>
      </p:sp>
    </p:spTree>
    <p:extLst>
      <p:ext uri="{BB962C8B-B14F-4D97-AF65-F5344CB8AC3E}">
        <p14:creationId xmlns:p14="http://schemas.microsoft.com/office/powerpoint/2010/main" xmlns="" val="62170513"/>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06B40C3C-E388-CE07-23C5-DDDEC7A2A408}"/>
              </a:ext>
            </a:extLst>
          </p:cNvPr>
          <p:cNvSpPr>
            <a:spLocks noGrp="1"/>
          </p:cNvSpPr>
          <p:nvPr>
            <p:ph type="title" idx="4294967295"/>
          </p:nvPr>
        </p:nvSpPr>
        <p:spPr>
          <a:xfrm>
            <a:off x="415636" y="525752"/>
            <a:ext cx="12192000" cy="305521"/>
          </a:xfrm>
        </p:spPr>
        <p:txBody>
          <a:bodyPr>
            <a:noAutofit/>
          </a:bodyPr>
          <a:lstStyle/>
          <a:p>
            <a:r>
              <a:rPr lang="en-US" sz="3600" dirty="0" smtClean="0"/>
              <a:t>What </a:t>
            </a:r>
            <a:r>
              <a:rPr lang="en-US" sz="3600" dirty="0" err="1" smtClean="0"/>
              <a:t>Wisława</a:t>
            </a:r>
            <a:r>
              <a:rPr lang="en-US" sz="3600" dirty="0" smtClean="0"/>
              <a:t> </a:t>
            </a:r>
            <a:r>
              <a:rPr lang="en-US" sz="3600" dirty="0" err="1" smtClean="0"/>
              <a:t>Szymborska's</a:t>
            </a:r>
            <a:r>
              <a:rPr lang="en-US" sz="3600" dirty="0" smtClean="0"/>
              <a:t> poems are about</a:t>
            </a:r>
            <a:endParaRPr lang="pl-PL" sz="3600" dirty="0"/>
          </a:p>
        </p:txBody>
      </p:sp>
      <p:sp>
        <p:nvSpPr>
          <p:cNvPr id="3" name="Symbol zastępczy zawartości 2">
            <a:extLst>
              <a:ext uri="{FF2B5EF4-FFF2-40B4-BE49-F238E27FC236}">
                <a16:creationId xmlns:a16="http://schemas.microsoft.com/office/drawing/2014/main" xmlns="" id="{AE3E2E34-F439-446D-08F0-B404106DC803}"/>
              </a:ext>
            </a:extLst>
          </p:cNvPr>
          <p:cNvSpPr>
            <a:spLocks noGrp="1"/>
          </p:cNvSpPr>
          <p:nvPr>
            <p:ph idx="4294967295"/>
          </p:nvPr>
        </p:nvSpPr>
        <p:spPr>
          <a:xfrm>
            <a:off x="394854" y="1328738"/>
            <a:ext cx="11533910" cy="1809317"/>
          </a:xfrm>
        </p:spPr>
        <p:txBody>
          <a:bodyPr>
            <a:normAutofit lnSpcReduction="10000"/>
          </a:bodyPr>
          <a:lstStyle/>
          <a:p>
            <a:pPr algn="ctr"/>
            <a:r>
              <a:rPr lang="en-US" sz="2800" i="1" dirty="0" smtClean="0"/>
              <a:t>Her poetry is diverse and deals with different themes in each poem. Mainly, however, the poet asks questions about the order of the world, about the extent to which our lives are determined by chance, by </a:t>
            </a:r>
            <a:r>
              <a:rPr lang="en-US" sz="2800" i="1" dirty="0" smtClean="0"/>
              <a:t>coincidence</a:t>
            </a:r>
            <a:r>
              <a:rPr lang="pl-PL" sz="2800" i="1" dirty="0" smtClean="0"/>
              <a:t> </a:t>
            </a:r>
            <a:r>
              <a:rPr lang="en-US" sz="2800" i="1" dirty="0" smtClean="0"/>
              <a:t>or </a:t>
            </a:r>
            <a:r>
              <a:rPr lang="en-US" sz="2800" i="1" dirty="0" smtClean="0"/>
              <a:t>with themes of death and transience.</a:t>
            </a:r>
            <a:endParaRPr lang="pl-PL" sz="2800" i="1" dirty="0"/>
          </a:p>
        </p:txBody>
      </p:sp>
      <p:sp>
        <p:nvSpPr>
          <p:cNvPr id="4" name="Prostokąt 3"/>
          <p:cNvSpPr/>
          <p:nvPr/>
        </p:nvSpPr>
        <p:spPr>
          <a:xfrm>
            <a:off x="1136073" y="3514774"/>
            <a:ext cx="6470072" cy="2246769"/>
          </a:xfrm>
          <a:prstGeom prst="rect">
            <a:avLst/>
          </a:prstGeom>
        </p:spPr>
        <p:txBody>
          <a:bodyPr wrap="square">
            <a:spAutoFit/>
          </a:bodyPr>
          <a:lstStyle/>
          <a:p>
            <a:pPr algn="ctr"/>
            <a:r>
              <a:rPr lang="en-US" sz="2000" dirty="0" smtClean="0"/>
              <a:t>For example, in the poem </a:t>
            </a:r>
            <a:r>
              <a:rPr lang="pl-PL" sz="2000" dirty="0" smtClean="0"/>
              <a:t>„O śmierci bez przesady</a:t>
            </a:r>
            <a:r>
              <a:rPr lang="en-US" sz="2000" dirty="0" smtClean="0"/>
              <a:t>', </a:t>
            </a:r>
            <a:r>
              <a:rPr lang="en-US" sz="2000" dirty="0" smtClean="0"/>
              <a:t>the author portrays death as </a:t>
            </a:r>
            <a:r>
              <a:rPr lang="en-US" sz="2000" dirty="0" smtClean="0"/>
              <a:t>ruthless </a:t>
            </a:r>
            <a:r>
              <a:rPr lang="en-US" sz="2000" dirty="0" smtClean="0"/>
              <a:t>- the popular motif of the dance macabre expressed the belief that no one can free themselves from </a:t>
            </a:r>
            <a:r>
              <a:rPr lang="en-US" sz="2000" dirty="0" smtClean="0"/>
              <a:t>its </a:t>
            </a:r>
            <a:r>
              <a:rPr lang="en-US" sz="2000" dirty="0" smtClean="0"/>
              <a:t>power. Death is described as the most powerful ruler, ascribed omnipotence and might. Death's omnipotence evokes, above all, fear.</a:t>
            </a:r>
            <a:endParaRPr lang="pl-PL" sz="2000" dirty="0"/>
          </a:p>
        </p:txBody>
      </p:sp>
      <p:pic>
        <p:nvPicPr>
          <p:cNvPr id="21508" name="Picture 4" descr="O śmierci bez przesady - Wisława Szymborska | książka w tezeusz.pl książki  promocje, używane książki, nowości wydawnicze"/>
          <p:cNvPicPr>
            <a:picLocks noChangeAspect="1" noChangeArrowheads="1"/>
          </p:cNvPicPr>
          <p:nvPr/>
        </p:nvPicPr>
        <p:blipFill>
          <a:blip r:embed="rId2" cstate="print"/>
          <a:srcRect/>
          <a:stretch>
            <a:fillRect/>
          </a:stretch>
        </p:blipFill>
        <p:spPr bwMode="auto">
          <a:xfrm>
            <a:off x="8378248" y="2847109"/>
            <a:ext cx="2669690" cy="4010891"/>
          </a:xfrm>
          <a:prstGeom prst="rect">
            <a:avLst/>
          </a:prstGeom>
          <a:noFill/>
        </p:spPr>
      </p:pic>
    </p:spTree>
    <p:extLst>
      <p:ext uri="{BB962C8B-B14F-4D97-AF65-F5344CB8AC3E}">
        <p14:creationId xmlns:p14="http://schemas.microsoft.com/office/powerpoint/2010/main" xmlns="" val="62170513"/>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06B40C3C-E388-CE07-23C5-DDDEC7A2A408}"/>
              </a:ext>
            </a:extLst>
          </p:cNvPr>
          <p:cNvSpPr>
            <a:spLocks noGrp="1"/>
          </p:cNvSpPr>
          <p:nvPr>
            <p:ph type="title" idx="4294967295"/>
          </p:nvPr>
        </p:nvSpPr>
        <p:spPr>
          <a:xfrm>
            <a:off x="540327" y="0"/>
            <a:ext cx="12198928" cy="1184564"/>
          </a:xfrm>
        </p:spPr>
        <p:txBody>
          <a:bodyPr>
            <a:noAutofit/>
          </a:bodyPr>
          <a:lstStyle/>
          <a:p>
            <a:r>
              <a:rPr lang="pl-PL" sz="4000" dirty="0" smtClean="0"/>
              <a:t>Wisława</a:t>
            </a:r>
            <a:r>
              <a:rPr lang="pl-PL" sz="3600" dirty="0" smtClean="0"/>
              <a:t> </a:t>
            </a:r>
            <a:r>
              <a:rPr lang="pl-PL" sz="3600" dirty="0" err="1" smtClean="0"/>
              <a:t>Szymborska’s</a:t>
            </a:r>
            <a:r>
              <a:rPr lang="pl-PL" sz="3600" dirty="0" smtClean="0"/>
              <a:t> </a:t>
            </a:r>
            <a:r>
              <a:rPr lang="pl-PL" sz="3600" dirty="0" err="1" smtClean="0"/>
              <a:t>works</a:t>
            </a:r>
            <a:r>
              <a:rPr lang="pl-PL" sz="3600" dirty="0" smtClean="0"/>
              <a:t> </a:t>
            </a:r>
            <a:r>
              <a:rPr lang="pl-PL" sz="3600" dirty="0" err="1" smtClean="0"/>
              <a:t>in</a:t>
            </a:r>
            <a:r>
              <a:rPr lang="pl-PL" sz="3600" dirty="0" smtClean="0"/>
              <a:t> </a:t>
            </a:r>
            <a:r>
              <a:rPr lang="pl-PL" sz="3600" dirty="0" err="1" smtClean="0"/>
              <a:t>the</a:t>
            </a:r>
            <a:r>
              <a:rPr lang="pl-PL" sz="3600" dirty="0" smtClean="0"/>
              <a:t> </a:t>
            </a:r>
            <a:r>
              <a:rPr lang="pl-PL" sz="3600" dirty="0" err="1" smtClean="0"/>
              <a:t>present</a:t>
            </a:r>
            <a:r>
              <a:rPr lang="pl-PL" sz="3600" dirty="0" smtClean="0"/>
              <a:t> </a:t>
            </a:r>
            <a:r>
              <a:rPr lang="pl-PL" sz="3600" dirty="0" err="1" smtClean="0"/>
              <a:t>day</a:t>
            </a:r>
            <a:r>
              <a:rPr lang="pl-PL" sz="3600" dirty="0" smtClean="0"/>
              <a:t>.</a:t>
            </a:r>
            <a:endParaRPr lang="pl-PL" sz="3600" dirty="0"/>
          </a:p>
        </p:txBody>
      </p:sp>
      <p:sp>
        <p:nvSpPr>
          <p:cNvPr id="7" name="Prostokąt 6"/>
          <p:cNvSpPr/>
          <p:nvPr/>
        </p:nvSpPr>
        <p:spPr>
          <a:xfrm>
            <a:off x="768927" y="768928"/>
            <a:ext cx="11051770" cy="523220"/>
          </a:xfrm>
          <a:prstGeom prst="rect">
            <a:avLst/>
          </a:prstGeom>
        </p:spPr>
        <p:txBody>
          <a:bodyPr wrap="square">
            <a:spAutoFit/>
          </a:bodyPr>
          <a:lstStyle/>
          <a:p>
            <a:r>
              <a:rPr lang="en-US" sz="2800" dirty="0" smtClean="0"/>
              <a:t>Many artists are inspired by </a:t>
            </a:r>
            <a:r>
              <a:rPr lang="en-US" sz="2800" dirty="0" err="1" smtClean="0"/>
              <a:t>Wisława</a:t>
            </a:r>
            <a:r>
              <a:rPr lang="en-US" sz="2800" dirty="0" smtClean="0"/>
              <a:t> </a:t>
            </a:r>
            <a:r>
              <a:rPr lang="en-US" sz="2800" dirty="0" err="1" smtClean="0"/>
              <a:t>Szymborska's</a:t>
            </a:r>
            <a:r>
              <a:rPr lang="en-US" sz="2800" dirty="0" smtClean="0"/>
              <a:t> </a:t>
            </a:r>
            <a:r>
              <a:rPr lang="en-US" sz="2800" dirty="0" smtClean="0"/>
              <a:t>work</a:t>
            </a:r>
            <a:r>
              <a:rPr lang="pl-PL" sz="2800" dirty="0" smtClean="0"/>
              <a:t>s</a:t>
            </a:r>
            <a:r>
              <a:rPr lang="en-US" sz="2800" dirty="0" smtClean="0"/>
              <a:t>. </a:t>
            </a:r>
            <a:endParaRPr lang="pl-PL" sz="2800" dirty="0"/>
          </a:p>
        </p:txBody>
      </p:sp>
      <p:pic>
        <p:nvPicPr>
          <p:cNvPr id="9" name="Picture 2" descr="Sprawdź, jak dobrze znasz Sanah! Mało kto odpowiada na jedno z pytań -  Plejada.pl"/>
          <p:cNvPicPr>
            <a:picLocks noChangeAspect="1" noChangeArrowheads="1"/>
          </p:cNvPicPr>
          <p:nvPr/>
        </p:nvPicPr>
        <p:blipFill>
          <a:blip r:embed="rId2" cstate="print"/>
          <a:srcRect/>
          <a:stretch>
            <a:fillRect/>
          </a:stretch>
        </p:blipFill>
        <p:spPr bwMode="auto">
          <a:xfrm>
            <a:off x="822959" y="1830502"/>
            <a:ext cx="3466478" cy="1980882"/>
          </a:xfrm>
          <a:prstGeom prst="rect">
            <a:avLst/>
          </a:prstGeom>
          <a:noFill/>
        </p:spPr>
      </p:pic>
      <p:sp>
        <p:nvSpPr>
          <p:cNvPr id="10" name="Prostokąt 9"/>
          <p:cNvSpPr/>
          <p:nvPr/>
        </p:nvSpPr>
        <p:spPr>
          <a:xfrm>
            <a:off x="604058" y="3863770"/>
            <a:ext cx="3901440" cy="1754326"/>
          </a:xfrm>
          <a:prstGeom prst="rect">
            <a:avLst/>
          </a:prstGeom>
        </p:spPr>
        <p:txBody>
          <a:bodyPr wrap="square">
            <a:spAutoFit/>
          </a:bodyPr>
          <a:lstStyle/>
          <a:p>
            <a:pPr algn="ctr"/>
            <a:r>
              <a:rPr lang="en-US" dirty="0" smtClean="0"/>
              <a:t>For example, the Polish singer </a:t>
            </a:r>
            <a:r>
              <a:rPr lang="en-US" dirty="0" err="1" smtClean="0"/>
              <a:t>Sanah</a:t>
            </a:r>
            <a:r>
              <a:rPr lang="en-US" dirty="0" smtClean="0"/>
              <a:t>, in her album "</a:t>
            </a:r>
            <a:r>
              <a:rPr lang="en-US" dirty="0" err="1" smtClean="0"/>
              <a:t>Sanah</a:t>
            </a:r>
            <a:r>
              <a:rPr lang="en-US" dirty="0" smtClean="0"/>
              <a:t> </a:t>
            </a:r>
            <a:r>
              <a:rPr lang="en-US" dirty="0" err="1" smtClean="0"/>
              <a:t>śpiewa</a:t>
            </a:r>
            <a:r>
              <a:rPr lang="en-US" dirty="0" smtClean="0"/>
              <a:t> </a:t>
            </a:r>
            <a:r>
              <a:rPr lang="en-US" dirty="0" err="1" smtClean="0"/>
              <a:t>poezje</a:t>
            </a:r>
            <a:r>
              <a:rPr lang="en-US" dirty="0" smtClean="0"/>
              <a:t> ", sang one of the Nobel Prize winner's best-known works, a poem entitled "Nic </a:t>
            </a:r>
            <a:r>
              <a:rPr lang="en-US" dirty="0" err="1" smtClean="0"/>
              <a:t>dwa</a:t>
            </a:r>
            <a:r>
              <a:rPr lang="en-US" dirty="0" smtClean="0"/>
              <a:t> </a:t>
            </a:r>
            <a:r>
              <a:rPr lang="en-US" dirty="0" err="1" smtClean="0"/>
              <a:t>razy</a:t>
            </a:r>
            <a:r>
              <a:rPr lang="en-US" dirty="0" smtClean="0"/>
              <a:t>„</a:t>
            </a:r>
            <a:r>
              <a:rPr lang="pl-PL" dirty="0" smtClean="0"/>
              <a:t>.</a:t>
            </a:r>
            <a:endParaRPr lang="pl-PL" dirty="0"/>
          </a:p>
        </p:txBody>
      </p:sp>
      <p:sp>
        <p:nvSpPr>
          <p:cNvPr id="11" name="Prostokąt 10"/>
          <p:cNvSpPr/>
          <p:nvPr/>
        </p:nvSpPr>
        <p:spPr>
          <a:xfrm>
            <a:off x="5124795" y="3927763"/>
            <a:ext cx="6018416" cy="2585323"/>
          </a:xfrm>
          <a:prstGeom prst="rect">
            <a:avLst/>
          </a:prstGeom>
        </p:spPr>
        <p:txBody>
          <a:bodyPr wrap="square">
            <a:spAutoFit/>
          </a:bodyPr>
          <a:lstStyle/>
          <a:p>
            <a:pPr algn="ctr"/>
            <a:r>
              <a:rPr lang="en-US" dirty="0" smtClean="0"/>
              <a:t>Another example of how </a:t>
            </a:r>
            <a:r>
              <a:rPr lang="en-US" dirty="0" err="1" smtClean="0"/>
              <a:t>Szymborska's</a:t>
            </a:r>
            <a:r>
              <a:rPr lang="en-US" dirty="0" smtClean="0"/>
              <a:t> poetry can be used today is a clothing collection inspired by her work, created thanks to a collaboration between the Medicine brand and the </a:t>
            </a:r>
            <a:r>
              <a:rPr lang="en-US" dirty="0" err="1" smtClean="0"/>
              <a:t>Wisława</a:t>
            </a:r>
            <a:r>
              <a:rPr lang="en-US" dirty="0" smtClean="0"/>
              <a:t> </a:t>
            </a:r>
            <a:r>
              <a:rPr lang="en-US" dirty="0" err="1" smtClean="0"/>
              <a:t>Szymborska</a:t>
            </a:r>
            <a:r>
              <a:rPr lang="en-US" dirty="0" smtClean="0"/>
              <a:t> Foundation. The 'Possibilities' collection is more than just clothes. It is first and foremost a project that illustrates how literature, fine art and fashion can correspond with each other and create surprising effects</a:t>
            </a:r>
            <a:r>
              <a:rPr lang="en-US" dirty="0" smtClean="0"/>
              <a:t>.</a:t>
            </a:r>
            <a:endParaRPr lang="en-US" dirty="0" smtClean="0"/>
          </a:p>
        </p:txBody>
      </p:sp>
      <p:pic>
        <p:nvPicPr>
          <p:cNvPr id="20482" name="Picture 2" descr="Możliwości. Poezja Wisławy Szymborskiej w nowej kolekcji Medicine » Niezła  sztuka"/>
          <p:cNvPicPr>
            <a:picLocks noChangeAspect="1" noChangeArrowheads="1"/>
          </p:cNvPicPr>
          <p:nvPr/>
        </p:nvPicPr>
        <p:blipFill>
          <a:blip r:embed="rId3" cstate="print"/>
          <a:srcRect/>
          <a:stretch>
            <a:fillRect/>
          </a:stretch>
        </p:blipFill>
        <p:spPr bwMode="auto">
          <a:xfrm>
            <a:off x="6109856" y="1276005"/>
            <a:ext cx="3892146" cy="2594764"/>
          </a:xfrm>
          <a:prstGeom prst="rect">
            <a:avLst/>
          </a:prstGeom>
          <a:noFill/>
        </p:spPr>
      </p:pic>
    </p:spTree>
    <p:extLst>
      <p:ext uri="{BB962C8B-B14F-4D97-AF65-F5344CB8AC3E}">
        <p14:creationId xmlns:p14="http://schemas.microsoft.com/office/powerpoint/2010/main" xmlns="" val="62170513"/>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06B40C3C-E388-CE07-23C5-DDDEC7A2A408}"/>
              </a:ext>
            </a:extLst>
          </p:cNvPr>
          <p:cNvSpPr>
            <a:spLocks noGrp="1"/>
          </p:cNvSpPr>
          <p:nvPr>
            <p:ph type="title" idx="4294967295"/>
          </p:nvPr>
        </p:nvSpPr>
        <p:spPr>
          <a:xfrm>
            <a:off x="706582" y="374073"/>
            <a:ext cx="10903527" cy="373640"/>
          </a:xfrm>
        </p:spPr>
        <p:txBody>
          <a:bodyPr>
            <a:noAutofit/>
          </a:bodyPr>
          <a:lstStyle/>
          <a:p>
            <a:r>
              <a:rPr lang="en-US" sz="3600" dirty="0" err="1" smtClean="0"/>
              <a:t>Wislawa</a:t>
            </a:r>
            <a:r>
              <a:rPr lang="en-US" sz="3600" dirty="0" smtClean="0"/>
              <a:t> </a:t>
            </a:r>
            <a:r>
              <a:rPr lang="en-US" sz="3600" dirty="0" err="1" smtClean="0"/>
              <a:t>Szymborska</a:t>
            </a:r>
            <a:r>
              <a:rPr lang="en-US" sz="3600" dirty="0" smtClean="0"/>
              <a:t> </a:t>
            </a:r>
            <a:r>
              <a:rPr lang="pl-PL" sz="3600" dirty="0" smtClean="0"/>
              <a:t>q</a:t>
            </a:r>
            <a:r>
              <a:rPr lang="en-US" sz="3600" dirty="0" err="1" smtClean="0"/>
              <a:t>uotes</a:t>
            </a:r>
            <a:r>
              <a:rPr lang="pl-PL" sz="3600" dirty="0" smtClean="0"/>
              <a:t> I </a:t>
            </a:r>
            <a:r>
              <a:rPr lang="pl-PL" sz="3600" dirty="0" err="1" smtClean="0"/>
              <a:t>like</a:t>
            </a:r>
            <a:r>
              <a:rPr lang="pl-PL" sz="3600" dirty="0" smtClean="0"/>
              <a:t> </a:t>
            </a:r>
            <a:r>
              <a:rPr lang="pl-PL" sz="3600" dirty="0" err="1" smtClean="0"/>
              <a:t>best</a:t>
            </a:r>
            <a:r>
              <a:rPr lang="en-US" sz="3600" dirty="0" smtClean="0"/>
              <a:t/>
            </a:r>
            <a:br>
              <a:rPr lang="en-US" sz="3600" dirty="0" smtClean="0"/>
            </a:br>
            <a:endParaRPr lang="pl-PL" sz="3600" dirty="0"/>
          </a:p>
        </p:txBody>
      </p:sp>
      <p:sp>
        <p:nvSpPr>
          <p:cNvPr id="8" name="Prostokąt 7"/>
          <p:cNvSpPr/>
          <p:nvPr/>
        </p:nvSpPr>
        <p:spPr>
          <a:xfrm>
            <a:off x="623455" y="789709"/>
            <a:ext cx="9892145" cy="5632311"/>
          </a:xfrm>
          <a:prstGeom prst="rect">
            <a:avLst/>
          </a:prstGeom>
        </p:spPr>
        <p:txBody>
          <a:bodyPr wrap="square">
            <a:spAutoFit/>
          </a:bodyPr>
          <a:lstStyle/>
          <a:p>
            <a:r>
              <a:rPr lang="pl-PL" b="1" dirty="0" smtClean="0"/>
              <a:t>„</a:t>
            </a:r>
            <a:r>
              <a:rPr lang="en-US" b="1" i="1" dirty="0" smtClean="0"/>
              <a:t>Either </a:t>
            </a:r>
            <a:r>
              <a:rPr lang="en-US" b="1" i="1" dirty="0" smtClean="0"/>
              <a:t>she loves him or she's stubborn. For better, for worse and for mercy</a:t>
            </a:r>
            <a:r>
              <a:rPr lang="en-US" b="1" i="1" dirty="0" smtClean="0"/>
              <a:t>.</a:t>
            </a:r>
            <a:r>
              <a:rPr lang="pl-PL" b="1" i="1" dirty="0" smtClean="0"/>
              <a:t>”</a:t>
            </a:r>
            <a:endParaRPr lang="en-US" b="1" i="1" dirty="0" smtClean="0"/>
          </a:p>
          <a:p>
            <a:endParaRPr lang="en-US" b="1" i="1" dirty="0" smtClean="0"/>
          </a:p>
          <a:p>
            <a:endParaRPr lang="en-US" b="1" i="1" dirty="0" smtClean="0"/>
          </a:p>
          <a:p>
            <a:r>
              <a:rPr lang="pl-PL" b="1" i="1" dirty="0" smtClean="0"/>
              <a:t>„</a:t>
            </a:r>
            <a:r>
              <a:rPr lang="en-US" b="1" i="1" dirty="0" smtClean="0"/>
              <a:t>A </a:t>
            </a:r>
            <a:r>
              <a:rPr lang="en-US" b="1" i="1" dirty="0" smtClean="0"/>
              <a:t>man who has not tasted his tears - is not a real man</a:t>
            </a:r>
            <a:r>
              <a:rPr lang="en-US" b="1" i="1" dirty="0" smtClean="0"/>
              <a:t>.</a:t>
            </a:r>
            <a:r>
              <a:rPr lang="pl-PL" b="1" i="1" dirty="0" smtClean="0"/>
              <a:t>”</a:t>
            </a:r>
            <a:endParaRPr lang="en-US" b="1" i="1" dirty="0" smtClean="0"/>
          </a:p>
          <a:p>
            <a:endParaRPr lang="en-US" b="1" i="1" dirty="0" smtClean="0"/>
          </a:p>
          <a:p>
            <a:endParaRPr lang="en-US" b="1" i="1" dirty="0" smtClean="0"/>
          </a:p>
          <a:p>
            <a:r>
              <a:rPr lang="pl-PL" b="1" i="1" dirty="0" smtClean="0"/>
              <a:t>„</a:t>
            </a:r>
            <a:r>
              <a:rPr lang="en-US" b="1" i="1" dirty="0" smtClean="0"/>
              <a:t>Reading </a:t>
            </a:r>
            <a:r>
              <a:rPr lang="en-US" b="1" i="1" dirty="0" smtClean="0"/>
              <a:t>books is the most beautiful pastime humanity has invented</a:t>
            </a:r>
            <a:r>
              <a:rPr lang="en-US" b="1" i="1" dirty="0" smtClean="0"/>
              <a:t>.</a:t>
            </a:r>
            <a:r>
              <a:rPr lang="pl-PL" b="1" i="1" dirty="0" smtClean="0"/>
              <a:t>”</a:t>
            </a:r>
            <a:endParaRPr lang="en-US" b="1" i="1" dirty="0" smtClean="0"/>
          </a:p>
          <a:p>
            <a:endParaRPr lang="en-US" b="1" i="1" dirty="0" smtClean="0"/>
          </a:p>
          <a:p>
            <a:endParaRPr lang="en-US" b="1" i="1" dirty="0" smtClean="0"/>
          </a:p>
          <a:p>
            <a:r>
              <a:rPr lang="pl-PL" b="1" i="1" dirty="0" smtClean="0"/>
              <a:t>„</a:t>
            </a:r>
            <a:r>
              <a:rPr lang="en-US" b="1" i="1" dirty="0" smtClean="0"/>
              <a:t>History </a:t>
            </a:r>
            <a:r>
              <a:rPr lang="en-US" b="1" i="1" dirty="0" smtClean="0"/>
              <a:t>rounds up skeletons to zero</a:t>
            </a:r>
            <a:r>
              <a:rPr lang="en-US" b="1" i="1" dirty="0" smtClean="0"/>
              <a:t>.</a:t>
            </a:r>
            <a:r>
              <a:rPr lang="pl-PL" b="1" i="1" dirty="0" smtClean="0"/>
              <a:t>”</a:t>
            </a:r>
            <a:endParaRPr lang="en-US" b="1" i="1" dirty="0" smtClean="0"/>
          </a:p>
          <a:p>
            <a:endParaRPr lang="en-US" b="1" i="1" dirty="0" smtClean="0"/>
          </a:p>
          <a:p>
            <a:endParaRPr lang="en-US" b="1" i="1" dirty="0" smtClean="0"/>
          </a:p>
          <a:p>
            <a:r>
              <a:rPr lang="pl-PL" b="1" i="1" dirty="0" smtClean="0"/>
              <a:t>„</a:t>
            </a:r>
            <a:r>
              <a:rPr lang="en-US" b="1" i="1" dirty="0" smtClean="0"/>
              <a:t>And </a:t>
            </a:r>
            <a:r>
              <a:rPr lang="en-US" b="1" i="1" dirty="0" smtClean="0"/>
              <a:t>whatever I do,</a:t>
            </a:r>
          </a:p>
          <a:p>
            <a:r>
              <a:rPr lang="en-US" b="1" i="1" dirty="0" smtClean="0"/>
              <a:t>will forever turn into what I have done</a:t>
            </a:r>
            <a:r>
              <a:rPr lang="en-US" b="1" i="1" dirty="0" smtClean="0"/>
              <a:t>.</a:t>
            </a:r>
            <a:r>
              <a:rPr lang="pl-PL" b="1" i="1" dirty="0" smtClean="0"/>
              <a:t>”</a:t>
            </a:r>
            <a:endParaRPr lang="en-US" b="1" i="1" dirty="0" smtClean="0"/>
          </a:p>
          <a:p>
            <a:endParaRPr lang="en-US" b="1" i="1" dirty="0" smtClean="0"/>
          </a:p>
          <a:p>
            <a:endParaRPr lang="en-US" b="1" i="1" dirty="0" smtClean="0"/>
          </a:p>
          <a:p>
            <a:r>
              <a:rPr lang="pl-PL" b="1" i="1" dirty="0" smtClean="0"/>
              <a:t>„</a:t>
            </a:r>
            <a:r>
              <a:rPr lang="en-US" b="1" i="1" dirty="0" smtClean="0"/>
              <a:t>I </a:t>
            </a:r>
            <a:r>
              <a:rPr lang="en-US" b="1" i="1" dirty="0" smtClean="0"/>
              <a:t>am what I am. An inconceivable coincidence, like any coincidence</a:t>
            </a:r>
            <a:r>
              <a:rPr lang="en-US" b="1" i="1" dirty="0" smtClean="0"/>
              <a:t>.</a:t>
            </a:r>
            <a:r>
              <a:rPr lang="pl-PL" b="1" i="1" dirty="0" smtClean="0"/>
              <a:t>”</a:t>
            </a:r>
            <a:endParaRPr lang="en-US" b="1" i="1" dirty="0" smtClean="0"/>
          </a:p>
          <a:p>
            <a:endParaRPr lang="en-US" b="1" i="1" dirty="0" smtClean="0"/>
          </a:p>
          <a:p>
            <a:endParaRPr lang="en-US" b="1" i="1" dirty="0" smtClean="0"/>
          </a:p>
          <a:p>
            <a:r>
              <a:rPr lang="pl-PL" b="1" i="1" dirty="0" smtClean="0"/>
              <a:t>„</a:t>
            </a:r>
            <a:r>
              <a:rPr lang="en-US" b="1" i="1" dirty="0" smtClean="0"/>
              <a:t>I </a:t>
            </a:r>
            <a:r>
              <a:rPr lang="en-US" b="1" i="1" dirty="0" smtClean="0"/>
              <a:t>am disposable down to the marrow of my bones</a:t>
            </a:r>
            <a:r>
              <a:rPr lang="en-US" b="1" i="1" dirty="0" smtClean="0"/>
              <a:t>.</a:t>
            </a:r>
            <a:r>
              <a:rPr lang="pl-PL" b="1" i="1" dirty="0" smtClean="0"/>
              <a:t>”</a:t>
            </a:r>
            <a:endParaRPr lang="pl-PL" i="1" dirty="0"/>
          </a:p>
        </p:txBody>
      </p:sp>
    </p:spTree>
    <p:extLst>
      <p:ext uri="{BB962C8B-B14F-4D97-AF65-F5344CB8AC3E}">
        <p14:creationId xmlns:p14="http://schemas.microsoft.com/office/powerpoint/2010/main" xmlns="" val="62170513"/>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06B40C3C-E388-CE07-23C5-DDDEC7A2A408}"/>
              </a:ext>
            </a:extLst>
          </p:cNvPr>
          <p:cNvSpPr>
            <a:spLocks noGrp="1"/>
          </p:cNvSpPr>
          <p:nvPr>
            <p:ph type="title" idx="4294967295"/>
          </p:nvPr>
        </p:nvSpPr>
        <p:spPr>
          <a:xfrm>
            <a:off x="935182" y="1163782"/>
            <a:ext cx="10099963" cy="4405745"/>
          </a:xfrm>
        </p:spPr>
        <p:txBody>
          <a:bodyPr>
            <a:noAutofit/>
          </a:bodyPr>
          <a:lstStyle/>
          <a:p>
            <a:r>
              <a:rPr lang="pl-PL" sz="20000" dirty="0" smtClean="0"/>
              <a:t>THE</a:t>
            </a:r>
            <a:r>
              <a:rPr lang="pl-PL" sz="9600" dirty="0" smtClean="0"/>
              <a:t> </a:t>
            </a:r>
            <a:r>
              <a:rPr lang="pl-PL" sz="20000" dirty="0" smtClean="0"/>
              <a:t>END</a:t>
            </a:r>
            <a:endParaRPr lang="pl-PL" sz="20000" dirty="0"/>
          </a:p>
        </p:txBody>
      </p:sp>
      <p:sp>
        <p:nvSpPr>
          <p:cNvPr id="4" name="Prostokąt 3"/>
          <p:cNvSpPr/>
          <p:nvPr/>
        </p:nvSpPr>
        <p:spPr>
          <a:xfrm>
            <a:off x="3598875" y="4283426"/>
            <a:ext cx="7398179" cy="646331"/>
          </a:xfrm>
          <a:prstGeom prst="rect">
            <a:avLst/>
          </a:prstGeom>
        </p:spPr>
        <p:txBody>
          <a:bodyPr wrap="none">
            <a:spAutoFit/>
          </a:bodyPr>
          <a:lstStyle/>
          <a:p>
            <a:r>
              <a:rPr lang="en-US" sz="3600" b="1" dirty="0" smtClean="0"/>
              <a:t>Thank you for your </a:t>
            </a:r>
            <a:r>
              <a:rPr lang="en-US" sz="3600" b="1" dirty="0" smtClean="0"/>
              <a:t>attention</a:t>
            </a:r>
            <a:r>
              <a:rPr lang="pl-PL" sz="3600" b="1" dirty="0" smtClean="0"/>
              <a:t>!</a:t>
            </a:r>
            <a:endParaRPr lang="pl-PL" sz="3600" b="1" dirty="0"/>
          </a:p>
        </p:txBody>
      </p:sp>
    </p:spTree>
    <p:extLst>
      <p:ext uri="{BB962C8B-B14F-4D97-AF65-F5344CB8AC3E}">
        <p14:creationId xmlns:p14="http://schemas.microsoft.com/office/powerpoint/2010/main" xmlns="" val="62170513"/>
      </p:ext>
    </p:extLst>
  </p:cSld>
  <p:clrMapOvr>
    <a:masterClrMapping/>
  </p:clrMapOvr>
  <p:transition spd="slow">
    <p:push dir="u"/>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rewniana czcionka">
  <a:themeElements>
    <a:clrScheme name="Drewniana czcionka">
      <a:dk1>
        <a:sysClr val="windowText" lastClr="000000"/>
      </a:dk1>
      <a:lt1>
        <a:sysClr val="window" lastClr="FFFFFF"/>
      </a:lt1>
      <a:dk2>
        <a:srgbClr val="84ACB6"/>
      </a:dk2>
      <a:lt2>
        <a:srgbClr val="EBE9DD"/>
      </a:lt2>
      <a:accent1>
        <a:srgbClr val="6F8183"/>
      </a:accent1>
      <a:accent2>
        <a:srgbClr val="967E96"/>
      </a:accent2>
      <a:accent3>
        <a:srgbClr val="CCC893"/>
      </a:accent3>
      <a:accent4>
        <a:srgbClr val="A54D74"/>
      </a:accent4>
      <a:accent5>
        <a:srgbClr val="949C6B"/>
      </a:accent5>
      <a:accent6>
        <a:srgbClr val="766A50"/>
      </a:accent6>
      <a:hlink>
        <a:srgbClr val="CC6600"/>
      </a:hlink>
      <a:folHlink>
        <a:srgbClr val="777777"/>
      </a:folHlink>
    </a:clrScheme>
    <a:fontScheme name="Drewniana czcionka">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rewniana czcionka">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xmlns="" name="Wood Type" id="{7ACABC62-BF99-48CF-A9DC-4DB89C7B13DC}" vid="{8E89CD47-BF55-4DDE-B823-2283AA7E7695}"/>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TM03090434[[fn=Drewniana czcionka]]</Template>
  <TotalTime>173</TotalTime>
  <Words>485</Words>
  <Application>Microsoft Office PowerPoint</Application>
  <PresentationFormat>Niestandardowy</PresentationFormat>
  <Paragraphs>43</Paragraphs>
  <Slides>8</Slides>
  <Notes>0</Notes>
  <HiddenSlides>0</HiddenSlides>
  <MMClips>0</MMClips>
  <ScaleCrop>false</ScaleCrop>
  <HeadingPairs>
    <vt:vector size="4" baseType="variant">
      <vt:variant>
        <vt:lpstr>Motyw</vt:lpstr>
      </vt:variant>
      <vt:variant>
        <vt:i4>1</vt:i4>
      </vt:variant>
      <vt:variant>
        <vt:lpstr>Tytuły slajdów</vt:lpstr>
      </vt:variant>
      <vt:variant>
        <vt:i4>8</vt:i4>
      </vt:variant>
    </vt:vector>
  </HeadingPairs>
  <TitlesOfParts>
    <vt:vector size="9" baseType="lpstr">
      <vt:lpstr>Drewniana czcionka</vt:lpstr>
      <vt:lpstr>POETESS</vt:lpstr>
      <vt:lpstr>Some pictures of Wisława Szymborska</vt:lpstr>
      <vt:lpstr>Wisława Szymborska was born 2 July 1923 and died 1 February 2012 in Cracow. She was a Polish poet, essayist, translator, and award winner of the 1996 Nobel Prize in Literature.</vt:lpstr>
      <vt:lpstr>Interesting facts about Wisława Szymborska:</vt:lpstr>
      <vt:lpstr>What Wisława Szymborska's poems are about</vt:lpstr>
      <vt:lpstr>Wisława Szymborska’s works in the present day.</vt:lpstr>
      <vt:lpstr>Wislawa Szymborska quotes I like best </vt:lpstr>
      <vt:lpstr>THE END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POETES</dc:title>
  <dc:creator>sylwia Harla</dc:creator>
  <cp:lastModifiedBy>Pracownia Językowa</cp:lastModifiedBy>
  <cp:revision>9</cp:revision>
  <dcterms:created xsi:type="dcterms:W3CDTF">2023-04-19T11:56:23Z</dcterms:created>
  <dcterms:modified xsi:type="dcterms:W3CDTF">2023-05-19T08:49:33Z</dcterms:modified>
</cp:coreProperties>
</file>