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9" r:id="rId7"/>
    <p:sldId id="270" r:id="rId8"/>
    <p:sldId id="271" r:id="rId9"/>
    <p:sldId id="272" r:id="rId10"/>
    <p:sldId id="273" r:id="rId11"/>
    <p:sldId id="267" r:id="rId12"/>
    <p:sldId id="268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4D92"/>
    <a:srgbClr val="EDEDED"/>
    <a:srgbClr val="0E1927"/>
    <a:srgbClr val="56758D"/>
    <a:srgbClr val="0B3C6C"/>
    <a:srgbClr val="58481D"/>
    <a:srgbClr val="141926"/>
    <a:srgbClr val="141A27"/>
    <a:srgbClr val="151A27"/>
    <a:srgbClr val="0B132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-125" y="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i Kis" userId="d04ac13520e09f46" providerId="LiveId" clId="{65A1E6EC-4DE8-4116-BD5B-F3D07FD3568F}"/>
    <pc:docChg chg="undo custSel addSld delSld modSld">
      <pc:chgData name="Reni Kis" userId="d04ac13520e09f46" providerId="LiveId" clId="{65A1E6EC-4DE8-4116-BD5B-F3D07FD3568F}" dt="2022-10-29T14:40:53.471" v="625"/>
      <pc:docMkLst>
        <pc:docMk/>
      </pc:docMkLst>
      <pc:sldChg chg="modSp mod">
        <pc:chgData name="Reni Kis" userId="d04ac13520e09f46" providerId="LiveId" clId="{65A1E6EC-4DE8-4116-BD5B-F3D07FD3568F}" dt="2022-10-29T14:06:46.444" v="83" actId="1076"/>
        <pc:sldMkLst>
          <pc:docMk/>
          <pc:sldMk cId="3904525354" sldId="258"/>
        </pc:sldMkLst>
        <pc:spChg chg="mod">
          <ac:chgData name="Reni Kis" userId="d04ac13520e09f46" providerId="LiveId" clId="{65A1E6EC-4DE8-4116-BD5B-F3D07FD3568F}" dt="2022-10-29T14:06:46.444" v="83" actId="1076"/>
          <ac:spMkLst>
            <pc:docMk/>
            <pc:sldMk cId="3904525354" sldId="258"/>
            <ac:spMk id="6" creationId="{FC46A471-1C7E-05A7-7567-56952D5296BD}"/>
          </ac:spMkLst>
        </pc:spChg>
      </pc:sldChg>
      <pc:sldChg chg="addSp delSp modSp mod">
        <pc:chgData name="Reni Kis" userId="d04ac13520e09f46" providerId="LiveId" clId="{65A1E6EC-4DE8-4116-BD5B-F3D07FD3568F}" dt="2022-10-29T14:34:05.461" v="517" actId="207"/>
        <pc:sldMkLst>
          <pc:docMk/>
          <pc:sldMk cId="2310981419" sldId="259"/>
        </pc:sldMkLst>
        <pc:spChg chg="mod">
          <ac:chgData name="Reni Kis" userId="d04ac13520e09f46" providerId="LiveId" clId="{65A1E6EC-4DE8-4116-BD5B-F3D07FD3568F}" dt="2022-10-29T14:34:05.461" v="517" actId="207"/>
          <ac:spMkLst>
            <pc:docMk/>
            <pc:sldMk cId="2310981419" sldId="259"/>
            <ac:spMk id="4" creationId="{3F935141-DF25-257C-E2E7-439374F2C789}"/>
          </ac:spMkLst>
        </pc:spChg>
        <pc:spChg chg="add del mod">
          <ac:chgData name="Reni Kis" userId="d04ac13520e09f46" providerId="LiveId" clId="{65A1E6EC-4DE8-4116-BD5B-F3D07FD3568F}" dt="2022-10-29T14:33:30.046" v="509" actId="478"/>
          <ac:spMkLst>
            <pc:docMk/>
            <pc:sldMk cId="2310981419" sldId="259"/>
            <ac:spMk id="5" creationId="{6E80EEF0-0E68-3B08-B1BF-F1AA1148CDB1}"/>
          </ac:spMkLst>
        </pc:spChg>
        <pc:spChg chg="mod">
          <ac:chgData name="Reni Kis" userId="d04ac13520e09f46" providerId="LiveId" clId="{65A1E6EC-4DE8-4116-BD5B-F3D07FD3568F}" dt="2022-10-29T14:34:03.860" v="515" actId="1076"/>
          <ac:spMkLst>
            <pc:docMk/>
            <pc:sldMk cId="2310981419" sldId="259"/>
            <ac:spMk id="7" creationId="{8723E5C4-A831-FD56-AAF7-5FF9EF808599}"/>
          </ac:spMkLst>
        </pc:spChg>
        <pc:spChg chg="mod">
          <ac:chgData name="Reni Kis" userId="d04ac13520e09f46" providerId="LiveId" clId="{65A1E6EC-4DE8-4116-BD5B-F3D07FD3568F}" dt="2022-10-29T14:07:18.972" v="92" actId="1076"/>
          <ac:spMkLst>
            <pc:docMk/>
            <pc:sldMk cId="2310981419" sldId="259"/>
            <ac:spMk id="11" creationId="{08958025-E036-4F92-F080-239B06019A21}"/>
          </ac:spMkLst>
        </pc:spChg>
      </pc:sldChg>
      <pc:sldChg chg="addSp delSp modSp mod">
        <pc:chgData name="Reni Kis" userId="d04ac13520e09f46" providerId="LiveId" clId="{65A1E6EC-4DE8-4116-BD5B-F3D07FD3568F}" dt="2022-10-29T14:08:48.740" v="99" actId="207"/>
        <pc:sldMkLst>
          <pc:docMk/>
          <pc:sldMk cId="3204404030" sldId="261"/>
        </pc:sldMkLst>
        <pc:spChg chg="mod">
          <ac:chgData name="Reni Kis" userId="d04ac13520e09f46" providerId="LiveId" clId="{65A1E6EC-4DE8-4116-BD5B-F3D07FD3568F}" dt="2022-10-29T14:07:22.994" v="93" actId="207"/>
          <ac:spMkLst>
            <pc:docMk/>
            <pc:sldMk cId="3204404030" sldId="261"/>
            <ac:spMk id="2" creationId="{EF20D4BA-F6A4-6319-0EC8-116327C66331}"/>
          </ac:spMkLst>
        </pc:spChg>
        <pc:spChg chg="mod">
          <ac:chgData name="Reni Kis" userId="d04ac13520e09f46" providerId="LiveId" clId="{65A1E6EC-4DE8-4116-BD5B-F3D07FD3568F}" dt="2022-10-29T14:07:30.379" v="94" actId="207"/>
          <ac:spMkLst>
            <pc:docMk/>
            <pc:sldMk cId="3204404030" sldId="261"/>
            <ac:spMk id="3" creationId="{830A9CD6-AC8B-E8C8-E6CA-1981667F20AF}"/>
          </ac:spMkLst>
        </pc:spChg>
        <pc:spChg chg="add mod ord">
          <ac:chgData name="Reni Kis" userId="d04ac13520e09f46" providerId="LiveId" clId="{65A1E6EC-4DE8-4116-BD5B-F3D07FD3568F}" dt="2022-10-29T14:06:00.653" v="71" actId="1076"/>
          <ac:spMkLst>
            <pc:docMk/>
            <pc:sldMk cId="3204404030" sldId="261"/>
            <ac:spMk id="4" creationId="{A212CBC4-31F6-5E5F-1A18-838ED75BB199}"/>
          </ac:spMkLst>
        </pc:spChg>
        <pc:spChg chg="add mod ord">
          <ac:chgData name="Reni Kis" userId="d04ac13520e09f46" providerId="LiveId" clId="{65A1E6EC-4DE8-4116-BD5B-F3D07FD3568F}" dt="2022-10-29T14:08:48.740" v="99" actId="207"/>
          <ac:spMkLst>
            <pc:docMk/>
            <pc:sldMk cId="3204404030" sldId="261"/>
            <ac:spMk id="5" creationId="{93B9BE57-7750-ADB2-D40A-16C388CBBADD}"/>
          </ac:spMkLst>
        </pc:spChg>
        <pc:spChg chg="add del mod">
          <ac:chgData name="Reni Kis" userId="d04ac13520e09f46" providerId="LiveId" clId="{65A1E6EC-4DE8-4116-BD5B-F3D07FD3568F}" dt="2022-10-29T14:06:57.609" v="87"/>
          <ac:spMkLst>
            <pc:docMk/>
            <pc:sldMk cId="3204404030" sldId="261"/>
            <ac:spMk id="6" creationId="{E87521FE-234B-8CB3-8450-60B276DD6CBF}"/>
          </ac:spMkLst>
        </pc:spChg>
        <pc:picChg chg="add mod">
          <ac:chgData name="Reni Kis" userId="d04ac13520e09f46" providerId="LiveId" clId="{65A1E6EC-4DE8-4116-BD5B-F3D07FD3568F}" dt="2022-10-29T14:05:01.892" v="57"/>
          <ac:picMkLst>
            <pc:docMk/>
            <pc:sldMk cId="3204404030" sldId="261"/>
            <ac:picMk id="1026" creationId="{E6E85B98-A71D-5186-7133-9E770D6D40EF}"/>
          </ac:picMkLst>
        </pc:picChg>
        <pc:picChg chg="add del mod">
          <ac:chgData name="Reni Kis" userId="d04ac13520e09f46" providerId="LiveId" clId="{65A1E6EC-4DE8-4116-BD5B-F3D07FD3568F}" dt="2022-10-29T14:02:05.953" v="7"/>
          <ac:picMkLst>
            <pc:docMk/>
            <pc:sldMk cId="3204404030" sldId="261"/>
            <ac:picMk id="1028" creationId="{2F0E9AE3-465C-D565-BCA4-633CC3CCDC89}"/>
          </ac:picMkLst>
        </pc:picChg>
        <pc:picChg chg="add mod">
          <ac:chgData name="Reni Kis" userId="d04ac13520e09f46" providerId="LiveId" clId="{65A1E6EC-4DE8-4116-BD5B-F3D07FD3568F}" dt="2022-10-29T14:04:51.476" v="55"/>
          <ac:picMkLst>
            <pc:docMk/>
            <pc:sldMk cId="3204404030" sldId="261"/>
            <ac:picMk id="1030" creationId="{4ECE10C8-05FC-6C98-29B2-FDEB14C1F839}"/>
          </ac:picMkLst>
        </pc:picChg>
        <pc:picChg chg="add mod">
          <ac:chgData name="Reni Kis" userId="d04ac13520e09f46" providerId="LiveId" clId="{65A1E6EC-4DE8-4116-BD5B-F3D07FD3568F}" dt="2022-10-29T14:04:57.035" v="56"/>
          <ac:picMkLst>
            <pc:docMk/>
            <pc:sldMk cId="3204404030" sldId="261"/>
            <ac:picMk id="1032" creationId="{55E40500-BD8C-8AB7-EE03-04B1D1EFB68C}"/>
          </ac:picMkLst>
        </pc:picChg>
        <pc:picChg chg="add del mod">
          <ac:chgData name="Reni Kis" userId="d04ac13520e09f46" providerId="LiveId" clId="{65A1E6EC-4DE8-4116-BD5B-F3D07FD3568F}" dt="2022-10-29T14:03:35.920" v="39"/>
          <ac:picMkLst>
            <pc:docMk/>
            <pc:sldMk cId="3204404030" sldId="261"/>
            <ac:picMk id="1034" creationId="{06F908AF-AFB6-CEED-DB17-1BB6F39910D9}"/>
          </ac:picMkLst>
        </pc:picChg>
        <pc:picChg chg="add mod">
          <ac:chgData name="Reni Kis" userId="d04ac13520e09f46" providerId="LiveId" clId="{65A1E6EC-4DE8-4116-BD5B-F3D07FD3568F}" dt="2022-10-29T14:04:47.275" v="54"/>
          <ac:picMkLst>
            <pc:docMk/>
            <pc:sldMk cId="3204404030" sldId="261"/>
            <ac:picMk id="1036" creationId="{085CEE7B-1C8B-C8D6-D6A6-89E2F6BAA3AE}"/>
          </ac:picMkLst>
        </pc:picChg>
      </pc:sldChg>
      <pc:sldChg chg="del">
        <pc:chgData name="Reni Kis" userId="d04ac13520e09f46" providerId="LiveId" clId="{65A1E6EC-4DE8-4116-BD5B-F3D07FD3568F}" dt="2022-10-29T14:09:56.521" v="110" actId="47"/>
        <pc:sldMkLst>
          <pc:docMk/>
          <pc:sldMk cId="621622938" sldId="262"/>
        </pc:sldMkLst>
      </pc:sldChg>
      <pc:sldChg chg="addSp modSp add del">
        <pc:chgData name="Reni Kis" userId="d04ac13520e09f46" providerId="LiveId" clId="{65A1E6EC-4DE8-4116-BD5B-F3D07FD3568F}" dt="2022-10-29T14:17:17.568" v="178" actId="47"/>
        <pc:sldMkLst>
          <pc:docMk/>
          <pc:sldMk cId="2868888454" sldId="263"/>
        </pc:sldMkLst>
        <pc:picChg chg="add mod">
          <ac:chgData name="Reni Kis" userId="d04ac13520e09f46" providerId="LiveId" clId="{65A1E6EC-4DE8-4116-BD5B-F3D07FD3568F}" dt="2022-10-29T14:16:37.330" v="161" actId="1076"/>
          <ac:picMkLst>
            <pc:docMk/>
            <pc:sldMk cId="2868888454" sldId="263"/>
            <ac:picMk id="3074" creationId="{0AF87E22-A0E6-9250-41CB-FBD7435D2339}"/>
          </ac:picMkLst>
        </pc:picChg>
      </pc:sldChg>
      <pc:sldChg chg="del">
        <pc:chgData name="Reni Kis" userId="d04ac13520e09f46" providerId="LiveId" clId="{65A1E6EC-4DE8-4116-BD5B-F3D07FD3568F}" dt="2022-10-29T14:19:55.071" v="248" actId="47"/>
        <pc:sldMkLst>
          <pc:docMk/>
          <pc:sldMk cId="2599556982" sldId="264"/>
        </pc:sldMkLst>
      </pc:sldChg>
      <pc:sldChg chg="del">
        <pc:chgData name="Reni Kis" userId="d04ac13520e09f46" providerId="LiveId" clId="{65A1E6EC-4DE8-4116-BD5B-F3D07FD3568F}" dt="2022-10-29T14:23:05.097" v="303" actId="47"/>
        <pc:sldMkLst>
          <pc:docMk/>
          <pc:sldMk cId="2478452667" sldId="265"/>
        </pc:sldMkLst>
      </pc:sldChg>
      <pc:sldChg chg="modSp del mod">
        <pc:chgData name="Reni Kis" userId="d04ac13520e09f46" providerId="LiveId" clId="{65A1E6EC-4DE8-4116-BD5B-F3D07FD3568F}" dt="2022-10-29T14:27:51.849" v="477" actId="47"/>
        <pc:sldMkLst>
          <pc:docMk/>
          <pc:sldMk cId="1438641601" sldId="266"/>
        </pc:sldMkLst>
        <pc:spChg chg="mod">
          <ac:chgData name="Reni Kis" userId="d04ac13520e09f46" providerId="LiveId" clId="{65A1E6EC-4DE8-4116-BD5B-F3D07FD3568F}" dt="2022-10-29T14:26:43.552" v="442" actId="20577"/>
          <ac:spMkLst>
            <pc:docMk/>
            <pc:sldMk cId="1438641601" sldId="266"/>
            <ac:spMk id="3" creationId="{BEEC0C21-4050-235F-7070-AA6C3D099F36}"/>
          </ac:spMkLst>
        </pc:spChg>
      </pc:sldChg>
      <pc:sldChg chg="addSp modSp mod">
        <pc:chgData name="Reni Kis" userId="d04ac13520e09f46" providerId="LiveId" clId="{65A1E6EC-4DE8-4116-BD5B-F3D07FD3568F}" dt="2022-10-29T14:38:06.965" v="589"/>
        <pc:sldMkLst>
          <pc:docMk/>
          <pc:sldMk cId="1621754008" sldId="267"/>
        </pc:sldMkLst>
        <pc:spChg chg="mod">
          <ac:chgData name="Reni Kis" userId="d04ac13520e09f46" providerId="LiveId" clId="{65A1E6EC-4DE8-4116-BD5B-F3D07FD3568F}" dt="2022-10-29T14:35:03.479" v="545" actId="1076"/>
          <ac:spMkLst>
            <pc:docMk/>
            <pc:sldMk cId="1621754008" sldId="267"/>
            <ac:spMk id="2" creationId="{AFFC930B-7CC1-A8A1-0B30-663A8AB86397}"/>
          </ac:spMkLst>
        </pc:spChg>
        <pc:spChg chg="mod">
          <ac:chgData name="Reni Kis" userId="d04ac13520e09f46" providerId="LiveId" clId="{65A1E6EC-4DE8-4116-BD5B-F3D07FD3568F}" dt="2022-10-29T14:35:10.392" v="547" actId="1076"/>
          <ac:spMkLst>
            <pc:docMk/>
            <pc:sldMk cId="1621754008" sldId="267"/>
            <ac:spMk id="3" creationId="{F56061B1-34DD-DFAE-C78A-1666831F532A}"/>
          </ac:spMkLst>
        </pc:spChg>
        <pc:spChg chg="add mod ord">
          <ac:chgData name="Reni Kis" userId="d04ac13520e09f46" providerId="LiveId" clId="{65A1E6EC-4DE8-4116-BD5B-F3D07FD3568F}" dt="2022-10-29T14:35:28.800" v="548" actId="1076"/>
          <ac:spMkLst>
            <pc:docMk/>
            <pc:sldMk cId="1621754008" sldId="267"/>
            <ac:spMk id="4" creationId="{DF75899B-548F-B594-5F21-A24CAC0EBD6D}"/>
          </ac:spMkLst>
        </pc:spChg>
        <pc:spChg chg="add mod ord">
          <ac:chgData name="Reni Kis" userId="d04ac13520e09f46" providerId="LiveId" clId="{65A1E6EC-4DE8-4116-BD5B-F3D07FD3568F}" dt="2022-10-29T14:35:07.432" v="546" actId="1076"/>
          <ac:spMkLst>
            <pc:docMk/>
            <pc:sldMk cId="1621754008" sldId="267"/>
            <ac:spMk id="5" creationId="{F6F909DE-CFCF-1C6C-3A19-9E626ACCBC84}"/>
          </ac:spMkLst>
        </pc:spChg>
        <pc:picChg chg="add mod">
          <ac:chgData name="Reni Kis" userId="d04ac13520e09f46" providerId="LiveId" clId="{65A1E6EC-4DE8-4116-BD5B-F3D07FD3568F}" dt="2022-10-29T14:38:06.965" v="589"/>
          <ac:picMkLst>
            <pc:docMk/>
            <pc:sldMk cId="1621754008" sldId="267"/>
            <ac:picMk id="8194" creationId="{1185A412-FD01-F196-239E-88116FA19FA4}"/>
          </ac:picMkLst>
        </pc:picChg>
        <pc:picChg chg="add mod">
          <ac:chgData name="Reni Kis" userId="d04ac13520e09f46" providerId="LiveId" clId="{65A1E6EC-4DE8-4116-BD5B-F3D07FD3568F}" dt="2022-10-29T14:37:59.581" v="586"/>
          <ac:picMkLst>
            <pc:docMk/>
            <pc:sldMk cId="1621754008" sldId="267"/>
            <ac:picMk id="8196" creationId="{EC429ABB-1376-D5B6-F1F7-2677564E4E59}"/>
          </ac:picMkLst>
        </pc:picChg>
        <pc:picChg chg="add mod">
          <ac:chgData name="Reni Kis" userId="d04ac13520e09f46" providerId="LiveId" clId="{65A1E6EC-4DE8-4116-BD5B-F3D07FD3568F}" dt="2022-10-29T14:38:02.206" v="587"/>
          <ac:picMkLst>
            <pc:docMk/>
            <pc:sldMk cId="1621754008" sldId="267"/>
            <ac:picMk id="8198" creationId="{CF0C7FDE-64F3-6972-840F-797C4AD1153B}"/>
          </ac:picMkLst>
        </pc:picChg>
        <pc:picChg chg="add mod">
          <ac:chgData name="Reni Kis" userId="d04ac13520e09f46" providerId="LiveId" clId="{65A1E6EC-4DE8-4116-BD5B-F3D07FD3568F}" dt="2022-10-29T14:38:04.484" v="588"/>
          <ac:picMkLst>
            <pc:docMk/>
            <pc:sldMk cId="1621754008" sldId="267"/>
            <ac:picMk id="8200" creationId="{56F59C57-FFEA-0C4F-7C82-B12D8CA875D2}"/>
          </ac:picMkLst>
        </pc:picChg>
      </pc:sldChg>
      <pc:sldChg chg="addSp modSp mod setBg">
        <pc:chgData name="Reni Kis" userId="d04ac13520e09f46" providerId="LiveId" clId="{65A1E6EC-4DE8-4116-BD5B-F3D07FD3568F}" dt="2022-10-29T14:40:53.471" v="625"/>
        <pc:sldMkLst>
          <pc:docMk/>
          <pc:sldMk cId="1789725952" sldId="268"/>
        </pc:sldMkLst>
        <pc:spChg chg="mod">
          <ac:chgData name="Reni Kis" userId="d04ac13520e09f46" providerId="LiveId" clId="{65A1E6EC-4DE8-4116-BD5B-F3D07FD3568F}" dt="2022-10-29T14:38:36.761" v="600" actId="207"/>
          <ac:spMkLst>
            <pc:docMk/>
            <pc:sldMk cId="1789725952" sldId="268"/>
            <ac:spMk id="2" creationId="{E4553247-CA82-AC5D-8C4F-D13A4DA69538}"/>
          </ac:spMkLst>
        </pc:spChg>
        <pc:spChg chg="add mod">
          <ac:chgData name="Reni Kis" userId="d04ac13520e09f46" providerId="LiveId" clId="{65A1E6EC-4DE8-4116-BD5B-F3D07FD3568F}" dt="2022-10-29T14:40:40.471" v="623" actId="1076"/>
          <ac:spMkLst>
            <pc:docMk/>
            <pc:sldMk cId="1789725952" sldId="268"/>
            <ac:spMk id="3" creationId="{3A383577-04C5-A2B6-F2A1-8A1ED3677FEF}"/>
          </ac:spMkLst>
        </pc:spChg>
        <pc:spChg chg="mod">
          <ac:chgData name="Reni Kis" userId="d04ac13520e09f46" providerId="LiveId" clId="{65A1E6EC-4DE8-4116-BD5B-F3D07FD3568F}" dt="2022-10-29T14:40:36.767" v="622" actId="207"/>
          <ac:spMkLst>
            <pc:docMk/>
            <pc:sldMk cId="1789725952" sldId="268"/>
            <ac:spMk id="6" creationId="{2D4AA616-2DE0-45CF-ABA0-6FDA93403B56}"/>
          </ac:spMkLst>
        </pc:spChg>
        <pc:picChg chg="mod">
          <ac:chgData name="Reni Kis" userId="d04ac13520e09f46" providerId="LiveId" clId="{65A1E6EC-4DE8-4116-BD5B-F3D07FD3568F}" dt="2022-10-29T14:40:53.471" v="625"/>
          <ac:picMkLst>
            <pc:docMk/>
            <pc:sldMk cId="1789725952" sldId="268"/>
            <ac:picMk id="5" creationId="{3914E8C9-B720-3910-CC8F-540AABDB52F3}"/>
          </ac:picMkLst>
        </pc:picChg>
      </pc:sldChg>
      <pc:sldChg chg="addSp delSp modSp add mod">
        <pc:chgData name="Reni Kis" userId="d04ac13520e09f46" providerId="LiveId" clId="{65A1E6EC-4DE8-4116-BD5B-F3D07FD3568F}" dt="2022-10-29T14:16:42.136" v="163"/>
        <pc:sldMkLst>
          <pc:docMk/>
          <pc:sldMk cId="86059814" sldId="269"/>
        </pc:sldMkLst>
        <pc:spChg chg="mod">
          <ac:chgData name="Reni Kis" userId="d04ac13520e09f46" providerId="LiveId" clId="{65A1E6EC-4DE8-4116-BD5B-F3D07FD3568F}" dt="2022-10-29T14:10:01.062" v="111" actId="207"/>
          <ac:spMkLst>
            <pc:docMk/>
            <pc:sldMk cId="86059814" sldId="269"/>
            <ac:spMk id="2" creationId="{EF20D4BA-F6A4-6319-0EC8-116327C66331}"/>
          </ac:spMkLst>
        </pc:spChg>
        <pc:spChg chg="mod">
          <ac:chgData name="Reni Kis" userId="d04ac13520e09f46" providerId="LiveId" clId="{65A1E6EC-4DE8-4116-BD5B-F3D07FD3568F}" dt="2022-10-29T14:15:46.208" v="160" actId="403"/>
          <ac:spMkLst>
            <pc:docMk/>
            <pc:sldMk cId="86059814" sldId="269"/>
            <ac:spMk id="3" creationId="{830A9CD6-AC8B-E8C8-E6CA-1981667F20AF}"/>
          </ac:spMkLst>
        </pc:spChg>
        <pc:picChg chg="del">
          <ac:chgData name="Reni Kis" userId="d04ac13520e09f46" providerId="LiveId" clId="{65A1E6EC-4DE8-4116-BD5B-F3D07FD3568F}" dt="2022-10-29T14:09:28.984" v="101" actId="478"/>
          <ac:picMkLst>
            <pc:docMk/>
            <pc:sldMk cId="86059814" sldId="269"/>
            <ac:picMk id="1026" creationId="{E6E85B98-A71D-5186-7133-9E770D6D40EF}"/>
          </ac:picMkLst>
        </pc:picChg>
        <pc:picChg chg="del">
          <ac:chgData name="Reni Kis" userId="d04ac13520e09f46" providerId="LiveId" clId="{65A1E6EC-4DE8-4116-BD5B-F3D07FD3568F}" dt="2022-10-29T14:09:29.981" v="103" actId="478"/>
          <ac:picMkLst>
            <pc:docMk/>
            <pc:sldMk cId="86059814" sldId="269"/>
            <ac:picMk id="1030" creationId="{4ECE10C8-05FC-6C98-29B2-FDEB14C1F839}"/>
          </ac:picMkLst>
        </pc:picChg>
        <pc:picChg chg="del">
          <ac:chgData name="Reni Kis" userId="d04ac13520e09f46" providerId="LiveId" clId="{65A1E6EC-4DE8-4116-BD5B-F3D07FD3568F}" dt="2022-10-29T14:09:29.479" v="102" actId="478"/>
          <ac:picMkLst>
            <pc:docMk/>
            <pc:sldMk cId="86059814" sldId="269"/>
            <ac:picMk id="1032" creationId="{55E40500-BD8C-8AB7-EE03-04B1D1EFB68C}"/>
          </ac:picMkLst>
        </pc:picChg>
        <pc:picChg chg="del">
          <ac:chgData name="Reni Kis" userId="d04ac13520e09f46" providerId="LiveId" clId="{65A1E6EC-4DE8-4116-BD5B-F3D07FD3568F}" dt="2022-10-29T14:09:30.375" v="104" actId="478"/>
          <ac:picMkLst>
            <pc:docMk/>
            <pc:sldMk cId="86059814" sldId="269"/>
            <ac:picMk id="1036" creationId="{085CEE7B-1C8B-C8D6-D6A6-89E2F6BAA3AE}"/>
          </ac:picMkLst>
        </pc:picChg>
        <pc:picChg chg="add mod">
          <ac:chgData name="Reni Kis" userId="d04ac13520e09f46" providerId="LiveId" clId="{65A1E6EC-4DE8-4116-BD5B-F3D07FD3568F}" dt="2022-10-29T14:15:35.419" v="158"/>
          <ac:picMkLst>
            <pc:docMk/>
            <pc:sldMk cId="86059814" sldId="269"/>
            <ac:picMk id="2050" creationId="{8476780C-1BA7-A589-E3C6-13F0CA2BF651}"/>
          </ac:picMkLst>
        </pc:picChg>
        <pc:picChg chg="add mod">
          <ac:chgData name="Reni Kis" userId="d04ac13520e09f46" providerId="LiveId" clId="{65A1E6EC-4DE8-4116-BD5B-F3D07FD3568F}" dt="2022-10-29T14:15:31.298" v="157"/>
          <ac:picMkLst>
            <pc:docMk/>
            <pc:sldMk cId="86059814" sldId="269"/>
            <ac:picMk id="2052" creationId="{C1165946-4509-8753-DC08-9DB59DF70696}"/>
          </ac:picMkLst>
        </pc:picChg>
        <pc:picChg chg="add mod">
          <ac:chgData name="Reni Kis" userId="d04ac13520e09f46" providerId="LiveId" clId="{65A1E6EC-4DE8-4116-BD5B-F3D07FD3568F}" dt="2022-10-29T14:15:21.417" v="154"/>
          <ac:picMkLst>
            <pc:docMk/>
            <pc:sldMk cId="86059814" sldId="269"/>
            <ac:picMk id="2054" creationId="{FBBDAF9B-A79C-843B-90AD-A4FBDDF23209}"/>
          </ac:picMkLst>
        </pc:picChg>
        <pc:picChg chg="add del mod">
          <ac:chgData name="Reni Kis" userId="d04ac13520e09f46" providerId="LiveId" clId="{65A1E6EC-4DE8-4116-BD5B-F3D07FD3568F}" dt="2022-10-29T14:13:15.176" v="131" actId="478"/>
          <ac:picMkLst>
            <pc:docMk/>
            <pc:sldMk cId="86059814" sldId="269"/>
            <ac:picMk id="2056" creationId="{7B0BB817-ED9F-B04E-D53D-DAE53EF75810}"/>
          </ac:picMkLst>
        </pc:picChg>
        <pc:picChg chg="add mod">
          <ac:chgData name="Reni Kis" userId="d04ac13520e09f46" providerId="LiveId" clId="{65A1E6EC-4DE8-4116-BD5B-F3D07FD3568F}" dt="2022-10-29T14:15:39.312" v="159"/>
          <ac:picMkLst>
            <pc:docMk/>
            <pc:sldMk cId="86059814" sldId="269"/>
            <ac:picMk id="2058" creationId="{F6B111E0-E051-6A43-1EB4-FD90E9ECB433}"/>
          </ac:picMkLst>
        </pc:picChg>
        <pc:picChg chg="add del">
          <ac:chgData name="Reni Kis" userId="d04ac13520e09f46" providerId="LiveId" clId="{65A1E6EC-4DE8-4116-BD5B-F3D07FD3568F}" dt="2022-10-29T14:16:42.136" v="163"/>
          <ac:picMkLst>
            <pc:docMk/>
            <pc:sldMk cId="86059814" sldId="269"/>
            <ac:picMk id="2060" creationId="{900D55F9-10D3-ADC6-5180-73E750F1519D}"/>
          </ac:picMkLst>
        </pc:picChg>
      </pc:sldChg>
      <pc:sldChg chg="addSp delSp modSp add mod">
        <pc:chgData name="Reni Kis" userId="d04ac13520e09f46" providerId="LiveId" clId="{65A1E6EC-4DE8-4116-BD5B-F3D07FD3568F}" dt="2022-10-29T14:27:36.094" v="473" actId="403"/>
        <pc:sldMkLst>
          <pc:docMk/>
          <pc:sldMk cId="4096924628" sldId="270"/>
        </pc:sldMkLst>
        <pc:spChg chg="mod">
          <ac:chgData name="Reni Kis" userId="d04ac13520e09f46" providerId="LiveId" clId="{65A1E6EC-4DE8-4116-BD5B-F3D07FD3568F}" dt="2022-10-29T14:16:51.168" v="167" actId="20577"/>
          <ac:spMkLst>
            <pc:docMk/>
            <pc:sldMk cId="4096924628" sldId="270"/>
            <ac:spMk id="2" creationId="{EF20D4BA-F6A4-6319-0EC8-116327C66331}"/>
          </ac:spMkLst>
        </pc:spChg>
        <pc:spChg chg="mod">
          <ac:chgData name="Reni Kis" userId="d04ac13520e09f46" providerId="LiveId" clId="{65A1E6EC-4DE8-4116-BD5B-F3D07FD3568F}" dt="2022-10-29T14:27:36.094" v="473" actId="403"/>
          <ac:spMkLst>
            <pc:docMk/>
            <pc:sldMk cId="4096924628" sldId="270"/>
            <ac:spMk id="3" creationId="{830A9CD6-AC8B-E8C8-E6CA-1981667F20AF}"/>
          </ac:spMkLst>
        </pc:spChg>
        <pc:picChg chg="add mod">
          <ac:chgData name="Reni Kis" userId="d04ac13520e09f46" providerId="LiveId" clId="{65A1E6EC-4DE8-4116-BD5B-F3D07FD3568F}" dt="2022-10-29T14:19:09.898" v="221"/>
          <ac:picMkLst>
            <pc:docMk/>
            <pc:sldMk cId="4096924628" sldId="270"/>
            <ac:picMk id="6" creationId="{0F642AC2-B4CD-8275-AE37-DC253B2FF29E}"/>
          </ac:picMkLst>
        </pc:picChg>
        <pc:picChg chg="del">
          <ac:chgData name="Reni Kis" userId="d04ac13520e09f46" providerId="LiveId" clId="{65A1E6EC-4DE8-4116-BD5B-F3D07FD3568F}" dt="2022-10-29T14:16:54.382" v="171" actId="478"/>
          <ac:picMkLst>
            <pc:docMk/>
            <pc:sldMk cId="4096924628" sldId="270"/>
            <ac:picMk id="2050" creationId="{8476780C-1BA7-A589-E3C6-13F0CA2BF651}"/>
          </ac:picMkLst>
        </pc:picChg>
        <pc:picChg chg="del">
          <ac:chgData name="Reni Kis" userId="d04ac13520e09f46" providerId="LiveId" clId="{65A1E6EC-4DE8-4116-BD5B-F3D07FD3568F}" dt="2022-10-29T14:16:52.727" v="168" actId="478"/>
          <ac:picMkLst>
            <pc:docMk/>
            <pc:sldMk cId="4096924628" sldId="270"/>
            <ac:picMk id="2052" creationId="{C1165946-4509-8753-DC08-9DB59DF70696}"/>
          </ac:picMkLst>
        </pc:picChg>
        <pc:picChg chg="del">
          <ac:chgData name="Reni Kis" userId="d04ac13520e09f46" providerId="LiveId" clId="{65A1E6EC-4DE8-4116-BD5B-F3D07FD3568F}" dt="2022-10-29T14:16:54.007" v="170" actId="478"/>
          <ac:picMkLst>
            <pc:docMk/>
            <pc:sldMk cId="4096924628" sldId="270"/>
            <ac:picMk id="2054" creationId="{FBBDAF9B-A79C-843B-90AD-A4FBDDF23209}"/>
          </ac:picMkLst>
        </pc:picChg>
        <pc:picChg chg="del">
          <ac:chgData name="Reni Kis" userId="d04ac13520e09f46" providerId="LiveId" clId="{65A1E6EC-4DE8-4116-BD5B-F3D07FD3568F}" dt="2022-10-29T14:16:53.246" v="169" actId="478"/>
          <ac:picMkLst>
            <pc:docMk/>
            <pc:sldMk cId="4096924628" sldId="270"/>
            <ac:picMk id="2058" creationId="{F6B111E0-E051-6A43-1EB4-FD90E9ECB433}"/>
          </ac:picMkLst>
        </pc:picChg>
        <pc:picChg chg="add del mod">
          <ac:chgData name="Reni Kis" userId="d04ac13520e09f46" providerId="LiveId" clId="{65A1E6EC-4DE8-4116-BD5B-F3D07FD3568F}" dt="2022-10-29T14:17:47.303" v="188"/>
          <ac:picMkLst>
            <pc:docMk/>
            <pc:sldMk cId="4096924628" sldId="270"/>
            <ac:picMk id="4098" creationId="{15F158AD-036E-A1DA-006B-189601A7471E}"/>
          </ac:picMkLst>
        </pc:picChg>
        <pc:picChg chg="add mod">
          <ac:chgData name="Reni Kis" userId="d04ac13520e09f46" providerId="LiveId" clId="{65A1E6EC-4DE8-4116-BD5B-F3D07FD3568F}" dt="2022-10-29T14:18:58.766" v="218"/>
          <ac:picMkLst>
            <pc:docMk/>
            <pc:sldMk cId="4096924628" sldId="270"/>
            <ac:picMk id="4100" creationId="{BA9F090A-38F5-A5B5-E8A5-9EE0F3C7DF57}"/>
          </ac:picMkLst>
        </pc:picChg>
        <pc:picChg chg="add del mod">
          <ac:chgData name="Reni Kis" userId="d04ac13520e09f46" providerId="LiveId" clId="{65A1E6EC-4DE8-4116-BD5B-F3D07FD3568F}" dt="2022-10-29T14:18:36.973" v="201"/>
          <ac:picMkLst>
            <pc:docMk/>
            <pc:sldMk cId="4096924628" sldId="270"/>
            <ac:picMk id="4102" creationId="{18EA264A-DB77-BB26-DA97-BCCAE0DE3DF5}"/>
          </ac:picMkLst>
        </pc:picChg>
        <pc:picChg chg="add mod">
          <ac:chgData name="Reni Kis" userId="d04ac13520e09f46" providerId="LiveId" clId="{65A1E6EC-4DE8-4116-BD5B-F3D07FD3568F}" dt="2022-10-29T14:19:05.533" v="220"/>
          <ac:picMkLst>
            <pc:docMk/>
            <pc:sldMk cId="4096924628" sldId="270"/>
            <ac:picMk id="4104" creationId="{E1B8A5F0-3389-7311-19F8-39F4495DF92D}"/>
          </ac:picMkLst>
        </pc:picChg>
      </pc:sldChg>
      <pc:sldChg chg="addSp delSp modSp add mod">
        <pc:chgData name="Reni Kis" userId="d04ac13520e09f46" providerId="LiveId" clId="{65A1E6EC-4DE8-4116-BD5B-F3D07FD3568F}" dt="2022-10-29T14:27:38.597" v="474" actId="403"/>
        <pc:sldMkLst>
          <pc:docMk/>
          <pc:sldMk cId="2569459613" sldId="271"/>
        </pc:sldMkLst>
        <pc:spChg chg="mod">
          <ac:chgData name="Reni Kis" userId="d04ac13520e09f46" providerId="LiveId" clId="{65A1E6EC-4DE8-4116-BD5B-F3D07FD3568F}" dt="2022-10-29T14:19:27.415" v="237" actId="20577"/>
          <ac:spMkLst>
            <pc:docMk/>
            <pc:sldMk cId="2569459613" sldId="271"/>
            <ac:spMk id="2" creationId="{EF20D4BA-F6A4-6319-0EC8-116327C66331}"/>
          </ac:spMkLst>
        </pc:spChg>
        <pc:spChg chg="mod">
          <ac:chgData name="Reni Kis" userId="d04ac13520e09f46" providerId="LiveId" clId="{65A1E6EC-4DE8-4116-BD5B-F3D07FD3568F}" dt="2022-10-29T14:27:38.597" v="474" actId="403"/>
          <ac:spMkLst>
            <pc:docMk/>
            <pc:sldMk cId="2569459613" sldId="271"/>
            <ac:spMk id="3" creationId="{830A9CD6-AC8B-E8C8-E6CA-1981667F20AF}"/>
          </ac:spMkLst>
        </pc:spChg>
        <pc:picChg chg="del">
          <ac:chgData name="Reni Kis" userId="d04ac13520e09f46" providerId="LiveId" clId="{65A1E6EC-4DE8-4116-BD5B-F3D07FD3568F}" dt="2022-10-29T14:19:58.743" v="249" actId="478"/>
          <ac:picMkLst>
            <pc:docMk/>
            <pc:sldMk cId="2569459613" sldId="271"/>
            <ac:picMk id="6" creationId="{0F642AC2-B4CD-8275-AE37-DC253B2FF29E}"/>
          </ac:picMkLst>
        </pc:picChg>
        <pc:picChg chg="del">
          <ac:chgData name="Reni Kis" userId="d04ac13520e09f46" providerId="LiveId" clId="{65A1E6EC-4DE8-4116-BD5B-F3D07FD3568F}" dt="2022-10-29T14:19:59.519" v="251" actId="478"/>
          <ac:picMkLst>
            <pc:docMk/>
            <pc:sldMk cId="2569459613" sldId="271"/>
            <ac:picMk id="4100" creationId="{BA9F090A-38F5-A5B5-E8A5-9EE0F3C7DF57}"/>
          </ac:picMkLst>
        </pc:picChg>
        <pc:picChg chg="del">
          <ac:chgData name="Reni Kis" userId="d04ac13520e09f46" providerId="LiveId" clId="{65A1E6EC-4DE8-4116-BD5B-F3D07FD3568F}" dt="2022-10-29T14:19:59.142" v="250" actId="478"/>
          <ac:picMkLst>
            <pc:docMk/>
            <pc:sldMk cId="2569459613" sldId="271"/>
            <ac:picMk id="4104" creationId="{E1B8A5F0-3389-7311-19F8-39F4495DF92D}"/>
          </ac:picMkLst>
        </pc:picChg>
        <pc:picChg chg="add mod">
          <ac:chgData name="Reni Kis" userId="d04ac13520e09f46" providerId="LiveId" clId="{65A1E6EC-4DE8-4116-BD5B-F3D07FD3568F}" dt="2022-10-29T14:21:54.938" v="267" actId="1076"/>
          <ac:picMkLst>
            <pc:docMk/>
            <pc:sldMk cId="2569459613" sldId="271"/>
            <ac:picMk id="5122" creationId="{C10D127E-73E5-B0F7-1772-1E7F17F89419}"/>
          </ac:picMkLst>
        </pc:picChg>
        <pc:picChg chg="add del mod">
          <ac:chgData name="Reni Kis" userId="d04ac13520e09f46" providerId="LiveId" clId="{65A1E6EC-4DE8-4116-BD5B-F3D07FD3568F}" dt="2022-10-29T14:21:10.151" v="258" actId="478"/>
          <ac:picMkLst>
            <pc:docMk/>
            <pc:sldMk cId="2569459613" sldId="271"/>
            <ac:picMk id="5124" creationId="{5E5A4CF8-BCCE-982B-BE8D-D537B39B1AB2}"/>
          </ac:picMkLst>
        </pc:picChg>
        <pc:picChg chg="add mod">
          <ac:chgData name="Reni Kis" userId="d04ac13520e09f46" providerId="LiveId" clId="{65A1E6EC-4DE8-4116-BD5B-F3D07FD3568F}" dt="2022-10-29T14:22:29.945" v="276" actId="1076"/>
          <ac:picMkLst>
            <pc:docMk/>
            <pc:sldMk cId="2569459613" sldId="271"/>
            <ac:picMk id="5126" creationId="{345394D0-4A02-6B2D-7170-F34E300E8E82}"/>
          </ac:picMkLst>
        </pc:picChg>
        <pc:picChg chg="add mod">
          <ac:chgData name="Reni Kis" userId="d04ac13520e09f46" providerId="LiveId" clId="{65A1E6EC-4DE8-4116-BD5B-F3D07FD3568F}" dt="2022-10-29T14:22:10.850" v="273" actId="14100"/>
          <ac:picMkLst>
            <pc:docMk/>
            <pc:sldMk cId="2569459613" sldId="271"/>
            <ac:picMk id="5128" creationId="{8BE1B244-99AA-5764-BB37-F68108EBAF04}"/>
          </ac:picMkLst>
        </pc:picChg>
        <pc:picChg chg="add del">
          <ac:chgData name="Reni Kis" userId="d04ac13520e09f46" providerId="LiveId" clId="{65A1E6EC-4DE8-4116-BD5B-F3D07FD3568F}" dt="2022-10-29T14:22:38.110" v="278"/>
          <ac:picMkLst>
            <pc:docMk/>
            <pc:sldMk cId="2569459613" sldId="271"/>
            <ac:picMk id="5130" creationId="{EB37B71A-B7BF-4782-3ECE-BD95D8C222BA}"/>
          </ac:picMkLst>
        </pc:picChg>
      </pc:sldChg>
      <pc:sldChg chg="addSp delSp modSp add mod">
        <pc:chgData name="Reni Kis" userId="d04ac13520e09f46" providerId="LiveId" clId="{65A1E6EC-4DE8-4116-BD5B-F3D07FD3568F}" dt="2022-10-29T14:27:43.407" v="475" actId="403"/>
        <pc:sldMkLst>
          <pc:docMk/>
          <pc:sldMk cId="335705205" sldId="272"/>
        </pc:sldMkLst>
        <pc:spChg chg="mod">
          <ac:chgData name="Reni Kis" userId="d04ac13520e09f46" providerId="LiveId" clId="{65A1E6EC-4DE8-4116-BD5B-F3D07FD3568F}" dt="2022-10-29T14:22:51.806" v="300" actId="20577"/>
          <ac:spMkLst>
            <pc:docMk/>
            <pc:sldMk cId="335705205" sldId="272"/>
            <ac:spMk id="2" creationId="{EF20D4BA-F6A4-6319-0EC8-116327C66331}"/>
          </ac:spMkLst>
        </pc:spChg>
        <pc:spChg chg="mod">
          <ac:chgData name="Reni Kis" userId="d04ac13520e09f46" providerId="LiveId" clId="{65A1E6EC-4DE8-4116-BD5B-F3D07FD3568F}" dt="2022-10-29T14:27:43.407" v="475" actId="403"/>
          <ac:spMkLst>
            <pc:docMk/>
            <pc:sldMk cId="335705205" sldId="272"/>
            <ac:spMk id="3" creationId="{830A9CD6-AC8B-E8C8-E6CA-1981667F20AF}"/>
          </ac:spMkLst>
        </pc:spChg>
        <pc:picChg chg="del">
          <ac:chgData name="Reni Kis" userId="d04ac13520e09f46" providerId="LiveId" clId="{65A1E6EC-4DE8-4116-BD5B-F3D07FD3568F}" dt="2022-10-29T14:23:07.622" v="306" actId="478"/>
          <ac:picMkLst>
            <pc:docMk/>
            <pc:sldMk cId="335705205" sldId="272"/>
            <ac:picMk id="5122" creationId="{C10D127E-73E5-B0F7-1772-1E7F17F89419}"/>
          </ac:picMkLst>
        </pc:picChg>
        <pc:picChg chg="del">
          <ac:chgData name="Reni Kis" userId="d04ac13520e09f46" providerId="LiveId" clId="{65A1E6EC-4DE8-4116-BD5B-F3D07FD3568F}" dt="2022-10-29T14:23:07.262" v="305" actId="478"/>
          <ac:picMkLst>
            <pc:docMk/>
            <pc:sldMk cId="335705205" sldId="272"/>
            <ac:picMk id="5126" creationId="{345394D0-4A02-6B2D-7170-F34E300E8E82}"/>
          </ac:picMkLst>
        </pc:picChg>
        <pc:picChg chg="del">
          <ac:chgData name="Reni Kis" userId="d04ac13520e09f46" providerId="LiveId" clId="{65A1E6EC-4DE8-4116-BD5B-F3D07FD3568F}" dt="2022-10-29T14:23:06.846" v="304" actId="478"/>
          <ac:picMkLst>
            <pc:docMk/>
            <pc:sldMk cId="335705205" sldId="272"/>
            <ac:picMk id="5128" creationId="{8BE1B244-99AA-5764-BB37-F68108EBAF04}"/>
          </ac:picMkLst>
        </pc:picChg>
        <pc:picChg chg="add mod">
          <ac:chgData name="Reni Kis" userId="d04ac13520e09f46" providerId="LiveId" clId="{65A1E6EC-4DE8-4116-BD5B-F3D07FD3568F}" dt="2022-10-29T14:23:53.322" v="310" actId="1076"/>
          <ac:picMkLst>
            <pc:docMk/>
            <pc:sldMk cId="335705205" sldId="272"/>
            <ac:picMk id="6146" creationId="{59F320B9-A149-6ED7-13E3-484970157C6A}"/>
          </ac:picMkLst>
        </pc:picChg>
        <pc:picChg chg="add mod">
          <ac:chgData name="Reni Kis" userId="d04ac13520e09f46" providerId="LiveId" clId="{65A1E6EC-4DE8-4116-BD5B-F3D07FD3568F}" dt="2022-10-29T14:25:07.039" v="327"/>
          <ac:picMkLst>
            <pc:docMk/>
            <pc:sldMk cId="335705205" sldId="272"/>
            <ac:picMk id="6148" creationId="{50E4FD50-F464-A8C2-D387-5D7231438C4A}"/>
          </ac:picMkLst>
        </pc:picChg>
        <pc:picChg chg="add mod">
          <ac:chgData name="Reni Kis" userId="d04ac13520e09f46" providerId="LiveId" clId="{65A1E6EC-4DE8-4116-BD5B-F3D07FD3568F}" dt="2022-10-29T14:25:01.759" v="326"/>
          <ac:picMkLst>
            <pc:docMk/>
            <pc:sldMk cId="335705205" sldId="272"/>
            <ac:picMk id="6150" creationId="{0D6DA24E-A151-1F8B-1579-116D8B12E9B1}"/>
          </ac:picMkLst>
        </pc:picChg>
        <pc:picChg chg="add mod">
          <ac:chgData name="Reni Kis" userId="d04ac13520e09f46" providerId="LiveId" clId="{65A1E6EC-4DE8-4116-BD5B-F3D07FD3568F}" dt="2022-10-29T14:25:12.465" v="329"/>
          <ac:picMkLst>
            <pc:docMk/>
            <pc:sldMk cId="335705205" sldId="272"/>
            <ac:picMk id="6152" creationId="{1E4DB42F-D94A-7CCA-DCBB-EE60437EFBC7}"/>
          </ac:picMkLst>
        </pc:picChg>
      </pc:sldChg>
      <pc:sldChg chg="addSp delSp modSp add mod">
        <pc:chgData name="Reni Kis" userId="d04ac13520e09f46" providerId="LiveId" clId="{65A1E6EC-4DE8-4116-BD5B-F3D07FD3568F}" dt="2022-10-29T14:33:12.455" v="506"/>
        <pc:sldMkLst>
          <pc:docMk/>
          <pc:sldMk cId="1175724919" sldId="273"/>
        </pc:sldMkLst>
        <pc:spChg chg="mod">
          <ac:chgData name="Reni Kis" userId="d04ac13520e09f46" providerId="LiveId" clId="{65A1E6EC-4DE8-4116-BD5B-F3D07FD3568F}" dt="2022-10-29T14:27:13.873" v="463" actId="1076"/>
          <ac:spMkLst>
            <pc:docMk/>
            <pc:sldMk cId="1175724919" sldId="273"/>
            <ac:spMk id="2" creationId="{EF20D4BA-F6A4-6319-0EC8-116327C66331}"/>
          </ac:spMkLst>
        </pc:spChg>
        <pc:spChg chg="mod">
          <ac:chgData name="Reni Kis" userId="d04ac13520e09f46" providerId="LiveId" clId="{65A1E6EC-4DE8-4116-BD5B-F3D07FD3568F}" dt="2022-10-29T14:27:45.760" v="476" actId="403"/>
          <ac:spMkLst>
            <pc:docMk/>
            <pc:sldMk cId="1175724919" sldId="273"/>
            <ac:spMk id="3" creationId="{830A9CD6-AC8B-E8C8-E6CA-1981667F20AF}"/>
          </ac:spMkLst>
        </pc:spChg>
        <pc:spChg chg="mod">
          <ac:chgData name="Reni Kis" userId="d04ac13520e09f46" providerId="LiveId" clId="{65A1E6EC-4DE8-4116-BD5B-F3D07FD3568F}" dt="2022-10-29T14:27:57.490" v="478" actId="14100"/>
          <ac:spMkLst>
            <pc:docMk/>
            <pc:sldMk cId="1175724919" sldId="273"/>
            <ac:spMk id="5" creationId="{93B9BE57-7750-ADB2-D40A-16C388CBBADD}"/>
          </ac:spMkLst>
        </pc:spChg>
        <pc:picChg chg="del mod">
          <ac:chgData name="Reni Kis" userId="d04ac13520e09f46" providerId="LiveId" clId="{65A1E6EC-4DE8-4116-BD5B-F3D07FD3568F}" dt="2022-10-29T14:27:14.726" v="464" actId="478"/>
          <ac:picMkLst>
            <pc:docMk/>
            <pc:sldMk cId="1175724919" sldId="273"/>
            <ac:picMk id="6146" creationId="{59F320B9-A149-6ED7-13E3-484970157C6A}"/>
          </ac:picMkLst>
        </pc:picChg>
        <pc:picChg chg="del">
          <ac:chgData name="Reni Kis" userId="d04ac13520e09f46" providerId="LiveId" clId="{65A1E6EC-4DE8-4116-BD5B-F3D07FD3568F}" dt="2022-10-29T14:27:15.461" v="466" actId="478"/>
          <ac:picMkLst>
            <pc:docMk/>
            <pc:sldMk cId="1175724919" sldId="273"/>
            <ac:picMk id="6148" creationId="{50E4FD50-F464-A8C2-D387-5D7231438C4A}"/>
          </ac:picMkLst>
        </pc:picChg>
        <pc:picChg chg="del">
          <ac:chgData name="Reni Kis" userId="d04ac13520e09f46" providerId="LiveId" clId="{65A1E6EC-4DE8-4116-BD5B-F3D07FD3568F}" dt="2022-10-29T14:27:15.741" v="467" actId="478"/>
          <ac:picMkLst>
            <pc:docMk/>
            <pc:sldMk cId="1175724919" sldId="273"/>
            <ac:picMk id="6150" creationId="{0D6DA24E-A151-1F8B-1579-116D8B12E9B1}"/>
          </ac:picMkLst>
        </pc:picChg>
        <pc:picChg chg="del">
          <ac:chgData name="Reni Kis" userId="d04ac13520e09f46" providerId="LiveId" clId="{65A1E6EC-4DE8-4116-BD5B-F3D07FD3568F}" dt="2022-10-29T14:27:15.021" v="465" actId="478"/>
          <ac:picMkLst>
            <pc:docMk/>
            <pc:sldMk cId="1175724919" sldId="273"/>
            <ac:picMk id="6152" creationId="{1E4DB42F-D94A-7CCA-DCBB-EE60437EFBC7}"/>
          </ac:picMkLst>
        </pc:picChg>
        <pc:picChg chg="add mod">
          <ac:chgData name="Reni Kis" userId="d04ac13520e09f46" providerId="LiveId" clId="{65A1E6EC-4DE8-4116-BD5B-F3D07FD3568F}" dt="2022-10-29T14:32:58.933" v="501"/>
          <ac:picMkLst>
            <pc:docMk/>
            <pc:sldMk cId="1175724919" sldId="273"/>
            <ac:picMk id="7170" creationId="{809D13B2-7BCF-BE1F-C17C-418B6E150BA6}"/>
          </ac:picMkLst>
        </pc:picChg>
        <pc:picChg chg="add del mod">
          <ac:chgData name="Reni Kis" userId="d04ac13520e09f46" providerId="LiveId" clId="{65A1E6EC-4DE8-4116-BD5B-F3D07FD3568F}" dt="2022-10-29T14:28:54.638" v="487"/>
          <ac:picMkLst>
            <pc:docMk/>
            <pc:sldMk cId="1175724919" sldId="273"/>
            <ac:picMk id="7172" creationId="{246A0E5F-7B5D-56EA-5FAC-A313FA329AD9}"/>
          </ac:picMkLst>
        </pc:picChg>
        <pc:picChg chg="add mod">
          <ac:chgData name="Reni Kis" userId="d04ac13520e09f46" providerId="LiveId" clId="{65A1E6EC-4DE8-4116-BD5B-F3D07FD3568F}" dt="2022-10-29T14:33:12.455" v="506"/>
          <ac:picMkLst>
            <pc:docMk/>
            <pc:sldMk cId="1175724919" sldId="273"/>
            <ac:picMk id="7174" creationId="{D609D7F2-A783-5A58-D5FE-5FC515346369}"/>
          </ac:picMkLst>
        </pc:picChg>
        <pc:picChg chg="add mod">
          <ac:chgData name="Reni Kis" userId="d04ac13520e09f46" providerId="LiveId" clId="{65A1E6EC-4DE8-4116-BD5B-F3D07FD3568F}" dt="2022-10-29T14:33:03.093" v="502"/>
          <ac:picMkLst>
            <pc:docMk/>
            <pc:sldMk cId="1175724919" sldId="273"/>
            <ac:picMk id="7176" creationId="{055C88E8-3A88-E702-A5C5-ADD0F94B4097}"/>
          </ac:picMkLst>
        </pc:picChg>
        <pc:picChg chg="add mod">
          <ac:chgData name="Reni Kis" userId="d04ac13520e09f46" providerId="LiveId" clId="{65A1E6EC-4DE8-4116-BD5B-F3D07FD3568F}" dt="2022-10-29T14:33:07.878" v="504"/>
          <ac:picMkLst>
            <pc:docMk/>
            <pc:sldMk cId="1175724919" sldId="273"/>
            <ac:picMk id="7178" creationId="{6F0E740C-DA87-26C8-2873-D1FBCF0CA3C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EE9A5A2-5C38-A66E-5A02-D3E089CD2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9D478C83-AB0A-C6FD-547D-F9BEFDD0D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A0FA3561-2D2C-123F-F0F9-0DE4C6944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3BB3-AB11-4297-B014-3389331F2CB2}" type="datetimeFigureOut">
              <a:rPr lang="hu-HU" smtClean="0"/>
              <a:pPr/>
              <a:t>2023.05.15.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1A2F009B-EDD4-EE32-87E6-19E86DEE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70D8F521-D055-23A8-40A6-10883D67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4BDD-0A92-4512-9E34-466D8F0B2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5976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53A8D44-62A0-B4C2-A32A-4176BE9D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2AF36CCE-6F8A-7E70-45CC-90D7B344E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C8132D6F-8242-4FEB-991D-3207EAA17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3BB3-AB11-4297-B014-3389331F2CB2}" type="datetimeFigureOut">
              <a:rPr lang="hu-HU" smtClean="0"/>
              <a:pPr/>
              <a:t>2023.05.15.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46161D1E-5946-3E1B-28C6-13DB74E90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C00374B5-E6BC-22A5-DEB5-1F589224C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4BDD-0A92-4512-9E34-466D8F0B2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602259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603A1485-9909-B73B-0CA1-6B9781491F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07F2F8A9-3E26-4A06-FCDC-671826A82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0233A506-2CDD-600B-D2EC-BA45233C7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3BB3-AB11-4297-B014-3389331F2CB2}" type="datetimeFigureOut">
              <a:rPr lang="hu-HU" smtClean="0"/>
              <a:pPr/>
              <a:t>2023.05.15.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EA3208BD-B097-DD7F-7A87-64BDEF95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9CBFCC4E-3B55-5C94-1716-F49A933A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4BDD-0A92-4512-9E34-466D8F0B2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75391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EDEDEA5-5959-97E5-083D-23084CDDB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DF188CBE-E9FE-780D-9F57-678201360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070E7700-B087-CF7C-B0ED-F9F9CA07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3BB3-AB11-4297-B014-3389331F2CB2}" type="datetimeFigureOut">
              <a:rPr lang="hu-HU" smtClean="0"/>
              <a:pPr/>
              <a:t>2023.05.15.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164DDAE2-CF48-35C7-048A-143AA4155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7B461239-B89E-E56F-A57C-73B51CD9B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4BDD-0A92-4512-9E34-466D8F0B2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58006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E352A5CC-33C1-FB9D-5EEC-5277554F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EE2429CA-7E9C-672E-1B4E-F9D4D6805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24738F25-98F1-4F85-4542-E4F185487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3BB3-AB11-4297-B014-3389331F2CB2}" type="datetimeFigureOut">
              <a:rPr lang="hu-HU" smtClean="0"/>
              <a:pPr/>
              <a:t>2023.05.15.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EE85C633-913C-C87C-FE80-994A9F5DA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268D97B3-0C7D-97C0-050C-C52A05D2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4BDD-0A92-4512-9E34-466D8F0B2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66695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847FD0A-B753-25D1-CA1C-7E0EADD40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CE313DEB-9E38-4B4B-7664-84C1159F1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06459722-A3CF-E2EC-4FCC-A968011B2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423C5079-1EB9-42ED-29DC-ED26C6694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3BB3-AB11-4297-B014-3389331F2CB2}" type="datetimeFigureOut">
              <a:rPr lang="hu-HU" smtClean="0"/>
              <a:pPr/>
              <a:t>2023.05.15.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FFB8F543-526B-19CC-C18A-786D477A4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6DB53188-A2EA-BA39-5140-8CB6D719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4BDD-0A92-4512-9E34-466D8F0B2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73913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F515863-E9D9-2C3A-5CA7-C42656802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1D1F21AC-82B1-08CD-38A8-73BB2401F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EC17A1A5-A672-E6A8-421D-D05FFEC4A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668CB6FC-C9D4-ED7F-51C5-06CC437F6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A0A5ACFC-BD10-DEA9-A9E1-2719802D0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7D51F421-F937-57AD-9C63-E5BF5A60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3BB3-AB11-4297-B014-3389331F2CB2}" type="datetimeFigureOut">
              <a:rPr lang="hu-HU" smtClean="0"/>
              <a:pPr/>
              <a:t>2023.05.15.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DE80219A-286E-5D6E-310A-337FF7E23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F0FFB60D-BAB7-8308-B9E1-CBD731678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4BDD-0A92-4512-9E34-466D8F0B2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265296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B29D510-068D-0E8C-130D-A9BD3BAC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8632F8D9-3011-E446-245E-3D204CA4D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3BB3-AB11-4297-B014-3389331F2CB2}" type="datetimeFigureOut">
              <a:rPr lang="hu-HU" smtClean="0"/>
              <a:pPr/>
              <a:t>2023.05.15.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B169BD6A-7B82-0787-0158-D7E158B6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A7CA5DD4-D745-7370-2ED1-B91B509E6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4BDD-0A92-4512-9E34-466D8F0B2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76914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B203A790-F328-7AC0-88AF-83540ADE6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3BB3-AB11-4297-B014-3389331F2CB2}" type="datetimeFigureOut">
              <a:rPr lang="hu-HU" smtClean="0"/>
              <a:pPr/>
              <a:t>2023.05.15.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xmlns="" id="{98EC550E-5202-1852-313B-82F0D9E10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8EBC9A64-AE75-0AAF-26B7-C5F3356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4BDD-0A92-4512-9E34-466D8F0B2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16420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5EEACB5-5961-7F0D-1079-D4D30F83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94A2282F-D657-FDB6-FF4D-DBE2FF28F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F9E4F66E-80A8-8F54-DD89-2EE2D38A0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BA46A339-EF7E-CBF7-188C-07442DC38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3BB3-AB11-4297-B014-3389331F2CB2}" type="datetimeFigureOut">
              <a:rPr lang="hu-HU" smtClean="0"/>
              <a:pPr/>
              <a:t>2023.05.15.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2AEB9E0A-9817-B3DA-5EF1-42F58F4C8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C8B28E8D-339D-5F71-739C-07DEFC82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4BDD-0A92-4512-9E34-466D8F0B2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569081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01C6C23-B27B-F054-B896-09D89CC56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390389E3-8EA0-8917-5ECC-B017D827B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2ED06370-9C89-9667-8852-0C6043C47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70793DB1-F07E-378F-2FBE-4F92E86F1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3BB3-AB11-4297-B014-3389331F2CB2}" type="datetimeFigureOut">
              <a:rPr lang="hu-HU" smtClean="0"/>
              <a:pPr/>
              <a:t>2023.05.15.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1C183B9F-5AC5-F0EB-DE5A-CA8D84F96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C6C509DD-C87D-DBFE-50B9-781E56D7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B4BDD-0A92-4512-9E34-466D8F0B2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01817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rgbClr val="342065">
                <a:alpha val="73000"/>
              </a:srgbClr>
            </a:gs>
            <a:gs pos="15000">
              <a:srgbClr val="012459"/>
            </a:gs>
            <a:gs pos="100000">
              <a:srgbClr val="0361B1"/>
            </a:gs>
            <a:gs pos="0">
              <a:srgbClr val="060F41">
                <a:lumMod val="43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xmlns="" id="{41283A49-3643-5D3C-1AC0-0B9EB8541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17375418-2AF4-DE64-BB0F-542C10C65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C340159F-E917-C049-9D6E-57DE04BA5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E3BB3-AB11-4297-B014-3389331F2CB2}" type="datetimeFigureOut">
              <a:rPr lang="hu-HU" smtClean="0"/>
              <a:pPr/>
              <a:t>2023.05.15.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B4906BCF-E97D-0F1B-EE59-DBC76B307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C6A490A8-BFD2-27C0-BF06-8D9B2664A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B4BDD-0A92-4512-9E34-466D8F0B25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04573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2.wdp"/><Relationship Id="rId4" Type="http://schemas.openxmlformats.org/officeDocument/2006/relationships/image" Target="../media/image26.png"/><Relationship Id="rId9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6.wdp"/><Relationship Id="rId4" Type="http://schemas.openxmlformats.org/officeDocument/2006/relationships/image" Target="../media/image30.png"/><Relationship Id="rId9" Type="http://schemas.microsoft.com/office/2007/relationships/hdphoto" Target="../media/hdphoto28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.wikipedia.org/wiki/Neil_Gaiman" TargetMode="External"/><Relationship Id="rId5" Type="http://schemas.openxmlformats.org/officeDocument/2006/relationships/hyperlink" Target="https://hu.wikipedia.org/wiki/Coraline_&#233;s_a_titkos_ajt&#243;" TargetMode="External"/><Relationship Id="rId4" Type="http://schemas.openxmlformats.org/officeDocument/2006/relationships/hyperlink" Target="https://hu.pinterest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2.wdp"/><Relationship Id="rId4" Type="http://schemas.openxmlformats.org/officeDocument/2006/relationships/image" Target="../media/image12.png"/><Relationship Id="rId9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6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2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9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rcRect/>
          <a:stretch>
            <a:fillRect l="-3000" t="-109000" r="-3000" b="-1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390A47B6-066B-72CA-467A-B056CA350857}"/>
              </a:ext>
            </a:extLst>
          </p:cNvPr>
          <p:cNvSpPr/>
          <p:nvPr/>
        </p:nvSpPr>
        <p:spPr>
          <a:xfrm>
            <a:off x="50800" y="60325"/>
            <a:ext cx="12192000" cy="6858000"/>
          </a:xfrm>
          <a:prstGeom prst="rect">
            <a:avLst/>
          </a:prstGeom>
          <a:solidFill>
            <a:srgbClr val="1B202D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53708126-1DF1-28EF-96C8-6CD20D18E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5400"/>
            <a:ext cx="9144000" cy="2387600"/>
          </a:xfrm>
        </p:spPr>
        <p:txBody>
          <a:bodyPr>
            <a:normAutofit/>
          </a:bodyPr>
          <a:lstStyle/>
          <a:p>
            <a:r>
              <a:rPr lang="hu-HU" sz="72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Coraline</a:t>
            </a:r>
            <a:endParaRPr lang="hu-HU" sz="7200">
              <a:solidFill>
                <a:schemeClr val="bg1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B7A11197-5329-CEC1-0F70-763F9734F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11588"/>
            <a:ext cx="9144000" cy="1655763"/>
          </a:xfrm>
        </p:spPr>
        <p:txBody>
          <a:bodyPr/>
          <a:lstStyle/>
          <a:p>
            <a:r>
              <a:rPr lang="hu-HU">
                <a:solidFill>
                  <a:schemeClr val="bg1"/>
                </a:solidFill>
              </a:rPr>
              <a:t>By Neil Gaiman</a:t>
            </a: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xmlns="" id="{700BC29E-2138-DBF3-7957-9D664895FF21}"/>
              </a:ext>
            </a:extLst>
          </p:cNvPr>
          <p:cNvSpPr/>
          <p:nvPr/>
        </p:nvSpPr>
        <p:spPr>
          <a:xfrm>
            <a:off x="5200649" y="3006726"/>
            <a:ext cx="323851" cy="38417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xmlns="" id="{F898EEBD-C4C2-DA56-B859-CFDB2BC118A0}"/>
              </a:ext>
            </a:extLst>
          </p:cNvPr>
          <p:cNvSpPr/>
          <p:nvPr/>
        </p:nvSpPr>
        <p:spPr>
          <a:xfrm>
            <a:off x="5249070" y="3089273"/>
            <a:ext cx="85725" cy="92075"/>
          </a:xfrm>
          <a:prstGeom prst="ellipse">
            <a:avLst/>
          </a:prstGeom>
          <a:solidFill>
            <a:srgbClr val="080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xmlns="" id="{5450BB81-1269-C300-2ED3-C5B10AF88D0E}"/>
              </a:ext>
            </a:extLst>
          </p:cNvPr>
          <p:cNvSpPr/>
          <p:nvPr/>
        </p:nvSpPr>
        <p:spPr>
          <a:xfrm>
            <a:off x="5249070" y="3235323"/>
            <a:ext cx="85725" cy="92075"/>
          </a:xfrm>
          <a:prstGeom prst="ellipse">
            <a:avLst/>
          </a:prstGeom>
          <a:solidFill>
            <a:srgbClr val="080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xmlns="" id="{0E1773A2-3207-60EF-02F7-522BD16F74BC}"/>
              </a:ext>
            </a:extLst>
          </p:cNvPr>
          <p:cNvSpPr/>
          <p:nvPr/>
        </p:nvSpPr>
        <p:spPr>
          <a:xfrm>
            <a:off x="5383212" y="3235321"/>
            <a:ext cx="85725" cy="92075"/>
          </a:xfrm>
          <a:prstGeom prst="ellipse">
            <a:avLst/>
          </a:prstGeom>
          <a:solidFill>
            <a:srgbClr val="080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xmlns="" id="{50DFFE01-2BA4-86CB-5BDE-AC2BCC4520BD}"/>
              </a:ext>
            </a:extLst>
          </p:cNvPr>
          <p:cNvSpPr/>
          <p:nvPr/>
        </p:nvSpPr>
        <p:spPr>
          <a:xfrm>
            <a:off x="5383212" y="3089273"/>
            <a:ext cx="85725" cy="92075"/>
          </a:xfrm>
          <a:prstGeom prst="ellipse">
            <a:avLst/>
          </a:prstGeom>
          <a:solidFill>
            <a:srgbClr val="080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233363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A212CBC4-31F6-5E5F-1A18-838ED75BB199}"/>
              </a:ext>
            </a:extLst>
          </p:cNvPr>
          <p:cNvSpPr/>
          <p:nvPr/>
        </p:nvSpPr>
        <p:spPr>
          <a:xfrm>
            <a:off x="-304801" y="-140870"/>
            <a:ext cx="6195209" cy="7287319"/>
          </a:xfrm>
          <a:prstGeom prst="rect">
            <a:avLst/>
          </a:prstGeom>
          <a:solidFill>
            <a:srgbClr val="141926"/>
          </a:solidFill>
          <a:ln>
            <a:noFill/>
          </a:ln>
          <a:effectLst>
            <a:outerShdw blurRad="50800" dist="50800" dir="600000" algn="ctr" rotWithShape="0">
              <a:srgbClr val="151A27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93B9BE57-7750-ADB2-D40A-16C388CBBADD}"/>
              </a:ext>
            </a:extLst>
          </p:cNvPr>
          <p:cNvSpPr/>
          <p:nvPr/>
        </p:nvSpPr>
        <p:spPr>
          <a:xfrm>
            <a:off x="-304801" y="-242349"/>
            <a:ext cx="6195208" cy="1857829"/>
          </a:xfrm>
          <a:prstGeom prst="rect">
            <a:avLst/>
          </a:prstGeom>
          <a:solidFill>
            <a:srgbClr val="567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EF20D4BA-F6A4-6319-0EC8-116327C66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" y="36072"/>
            <a:ext cx="10515600" cy="1325563"/>
          </a:xfrm>
        </p:spPr>
        <p:txBody>
          <a:bodyPr>
            <a:normAutofit/>
          </a:bodyPr>
          <a:lstStyle/>
          <a:p>
            <a:r>
              <a:rPr lang="hu-HU" sz="60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Other Father</a:t>
            </a:r>
            <a:endParaRPr lang="hu-HU" sz="6000">
              <a:solidFill>
                <a:srgbClr val="EDEDED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830A9CD6-AC8B-E8C8-E6CA-1981667F2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77" y="1793453"/>
            <a:ext cx="4450507" cy="5141232"/>
          </a:xfrm>
        </p:spPr>
        <p:txBody>
          <a:bodyPr>
            <a:normAutofit/>
          </a:bodyPr>
          <a:lstStyle/>
          <a:p>
            <a:r>
              <a:rPr lang="hu-HU" sz="36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creation of the Beldam in the image of Mr. Jones</a:t>
            </a:r>
          </a:p>
          <a:p>
            <a:r>
              <a:rPr lang="hu-HU" sz="3600">
                <a:solidFill>
                  <a:srgbClr val="EDEDED"/>
                </a:solidFill>
                <a:latin typeface="Times New Roman" panose="02020603050405020304" pitchFamily="18" charset="0"/>
              </a:rPr>
              <a:t>help Colarine to escape</a:t>
            </a:r>
          </a:p>
          <a:p>
            <a:r>
              <a:rPr lang="hu-HU" sz="3600">
                <a:solidFill>
                  <a:srgbClr val="EDEDED"/>
                </a:solidFill>
                <a:latin typeface="Times New Roman" panose="02020603050405020304" pitchFamily="18" charset="0"/>
              </a:rPr>
              <a:t>similar like the real father</a:t>
            </a:r>
            <a:endParaRPr lang="hu-HU" sz="3600">
              <a:solidFill>
                <a:srgbClr val="EDEDED"/>
              </a:solidFill>
            </a:endParaRPr>
          </a:p>
          <a:p>
            <a:endParaRPr lang="hu-HU" sz="3600">
              <a:solidFill>
                <a:srgbClr val="EDEDED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809D13B2-7BCF-BE1F-C17C-418B6E150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64"/>
          <a:stretch/>
        </p:blipFill>
        <p:spPr bwMode="auto">
          <a:xfrm>
            <a:off x="5890406" y="-140870"/>
            <a:ext cx="4178677" cy="471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z a következő képét tartalmazza: ">
            <a:extLst>
              <a:ext uri="{FF2B5EF4-FFF2-40B4-BE49-F238E27FC236}">
                <a16:creationId xmlns:a16="http://schemas.microsoft.com/office/drawing/2014/main" xmlns="" id="{D609D7F2-A783-5A58-D5FE-5FC515346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9933" y="3340472"/>
            <a:ext cx="3225225" cy="359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z a következő képét tartalmazza: ">
            <a:extLst>
              <a:ext uri="{FF2B5EF4-FFF2-40B4-BE49-F238E27FC236}">
                <a16:creationId xmlns:a16="http://schemas.microsoft.com/office/drawing/2014/main" xmlns="" id="{055C88E8-3A88-E702-A5C5-ADD0F94B4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5105" y="-152285"/>
            <a:ext cx="2376895" cy="35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z a következő képét tartalmazza: coraline">
            <a:extLst>
              <a:ext uri="{FF2B5EF4-FFF2-40B4-BE49-F238E27FC236}">
                <a16:creationId xmlns:a16="http://schemas.microsoft.com/office/drawing/2014/main" xmlns="" id="{6F0E740C-DA87-26C8-2873-D1FBCF0CA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0407" y="4274837"/>
            <a:ext cx="3225225" cy="317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5724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F6F909DE-CFCF-1C6C-3A19-9E626ACCBC84}"/>
              </a:ext>
            </a:extLst>
          </p:cNvPr>
          <p:cNvSpPr/>
          <p:nvPr/>
        </p:nvSpPr>
        <p:spPr>
          <a:xfrm>
            <a:off x="8302171" y="1345745"/>
            <a:ext cx="3889829" cy="5821817"/>
          </a:xfrm>
          <a:prstGeom prst="rect">
            <a:avLst/>
          </a:prstGeom>
          <a:solidFill>
            <a:srgbClr val="567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DF75899B-548F-B594-5F21-A24CAC0EBD6D}"/>
              </a:ext>
            </a:extLst>
          </p:cNvPr>
          <p:cNvSpPr/>
          <p:nvPr/>
        </p:nvSpPr>
        <p:spPr>
          <a:xfrm>
            <a:off x="-749300" y="-88108"/>
            <a:ext cx="14020800" cy="1516063"/>
          </a:xfrm>
          <a:prstGeom prst="rect">
            <a:avLst/>
          </a:prstGeom>
          <a:solidFill>
            <a:srgbClr val="141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AFFC930B-7CC1-A8A1-0B30-663A8AB8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835" y="10091"/>
            <a:ext cx="6112329" cy="1325563"/>
          </a:xfrm>
        </p:spPr>
        <p:txBody>
          <a:bodyPr/>
          <a:lstStyle/>
          <a:p>
            <a:r>
              <a:rPr lang="hu-HU">
                <a:solidFill>
                  <a:srgbClr val="EDEDED"/>
                </a:solidFill>
              </a:rPr>
              <a:t>From the book they made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F56061B1-34DD-DFAE-C78A-1666831F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6756" y="1796596"/>
            <a:ext cx="3080657" cy="4351338"/>
          </a:xfrm>
        </p:spPr>
        <p:txBody>
          <a:bodyPr>
            <a:normAutofit lnSpcReduction="10000"/>
          </a:bodyPr>
          <a:lstStyle/>
          <a:p>
            <a:r>
              <a:rPr lang="hu-HU" sz="3600" dirty="0" err="1" smtClean="0">
                <a:solidFill>
                  <a:srgbClr val="EDEDED"/>
                </a:solidFill>
              </a:rPr>
              <a:t>Movie</a:t>
            </a:r>
            <a:endParaRPr lang="hu-HU" sz="3600" dirty="0">
              <a:solidFill>
                <a:srgbClr val="EDEDED"/>
              </a:solidFill>
            </a:endParaRPr>
          </a:p>
          <a:p>
            <a:r>
              <a:rPr lang="hu-HU" sz="3600" dirty="0" err="1">
                <a:solidFill>
                  <a:srgbClr val="EDEDED"/>
                </a:solidFill>
              </a:rPr>
              <a:t>Use</a:t>
            </a:r>
            <a:r>
              <a:rPr lang="hu-HU" sz="3600" dirty="0">
                <a:solidFill>
                  <a:srgbClr val="EDEDED"/>
                </a:solidFill>
              </a:rPr>
              <a:t> </a:t>
            </a:r>
            <a:r>
              <a:rPr lang="hu-HU" sz="3600" dirty="0" err="1">
                <a:solidFill>
                  <a:srgbClr val="EDEDED"/>
                </a:solidFill>
              </a:rPr>
              <a:t>in</a:t>
            </a:r>
            <a:r>
              <a:rPr lang="hu-HU" sz="3600" dirty="0">
                <a:solidFill>
                  <a:srgbClr val="EDEDED"/>
                </a:solidFill>
              </a:rPr>
              <a:t> </a:t>
            </a:r>
            <a:r>
              <a:rPr lang="hu-HU" sz="3600" dirty="0" err="1">
                <a:solidFill>
                  <a:srgbClr val="EDEDED"/>
                </a:solidFill>
              </a:rPr>
              <a:t>the</a:t>
            </a:r>
            <a:r>
              <a:rPr lang="hu-HU" sz="3600" dirty="0">
                <a:solidFill>
                  <a:srgbClr val="EDEDED"/>
                </a:solidFill>
              </a:rPr>
              <a:t> Simpson</a:t>
            </a:r>
          </a:p>
          <a:p>
            <a:r>
              <a:rPr lang="hu-HU" sz="3600" dirty="0" err="1">
                <a:solidFill>
                  <a:srgbClr val="EDEDED"/>
                </a:solidFill>
              </a:rPr>
              <a:t>Comic</a:t>
            </a:r>
            <a:r>
              <a:rPr lang="hu-HU" sz="3600" dirty="0">
                <a:solidFill>
                  <a:srgbClr val="EDEDED"/>
                </a:solidFill>
              </a:rPr>
              <a:t> </a:t>
            </a:r>
            <a:r>
              <a:rPr lang="hu-HU" sz="3600" dirty="0" err="1">
                <a:solidFill>
                  <a:srgbClr val="EDEDED"/>
                </a:solidFill>
              </a:rPr>
              <a:t>book</a:t>
            </a:r>
            <a:endParaRPr lang="hu-HU" sz="3600" dirty="0">
              <a:solidFill>
                <a:srgbClr val="EDEDED"/>
              </a:solidFill>
            </a:endParaRPr>
          </a:p>
          <a:p>
            <a:r>
              <a:rPr lang="hu-HU" sz="3600" dirty="0">
                <a:solidFill>
                  <a:srgbClr val="EDEDED"/>
                </a:solidFill>
              </a:rPr>
              <a:t>Video game</a:t>
            </a:r>
          </a:p>
          <a:p>
            <a:r>
              <a:rPr lang="hu-HU" sz="3600" dirty="0" err="1">
                <a:solidFill>
                  <a:srgbClr val="EDEDED"/>
                </a:solidFill>
              </a:rPr>
              <a:t>Operatics</a:t>
            </a:r>
            <a:endParaRPr lang="hu-HU" sz="3600" dirty="0">
              <a:solidFill>
                <a:srgbClr val="EDEDED"/>
              </a:solidFill>
            </a:endParaRPr>
          </a:p>
          <a:p>
            <a:r>
              <a:rPr lang="hu-HU" sz="3600" dirty="0">
                <a:solidFill>
                  <a:srgbClr val="EDEDED"/>
                </a:solidFill>
              </a:rPr>
              <a:t>Stop </a:t>
            </a:r>
            <a:r>
              <a:rPr lang="hu-HU" sz="3600" dirty="0" err="1">
                <a:solidFill>
                  <a:srgbClr val="EDEDED"/>
                </a:solidFill>
              </a:rPr>
              <a:t>motion</a:t>
            </a:r>
            <a:r>
              <a:rPr lang="hu-HU" sz="3600" dirty="0">
                <a:solidFill>
                  <a:srgbClr val="EDEDED"/>
                </a:solidFill>
              </a:rPr>
              <a:t> </a:t>
            </a:r>
            <a:r>
              <a:rPr lang="hu-HU" sz="3600" dirty="0" err="1">
                <a:solidFill>
                  <a:srgbClr val="EDEDED"/>
                </a:solidFill>
              </a:rPr>
              <a:t>animated</a:t>
            </a:r>
            <a:r>
              <a:rPr lang="hu-HU" sz="3600" dirty="0">
                <a:solidFill>
                  <a:srgbClr val="EDEDED"/>
                </a:solidFill>
              </a:rPr>
              <a:t> film</a:t>
            </a:r>
          </a:p>
        </p:txBody>
      </p:sp>
      <p:pic>
        <p:nvPicPr>
          <p:cNvPr id="8194" name="Picture 2" descr="Ez a következő képét tartalmazza: MOVIE POSTER">
            <a:extLst>
              <a:ext uri="{FF2B5EF4-FFF2-40B4-BE49-F238E27FC236}">
                <a16:creationId xmlns:a16="http://schemas.microsoft.com/office/drawing/2014/main" xmlns="" id="{1185A412-FD01-F196-239E-88116FA19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01"/>
          <a:stretch/>
        </p:blipFill>
        <p:spPr bwMode="auto">
          <a:xfrm>
            <a:off x="-384524" y="1438045"/>
            <a:ext cx="3764842" cy="547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ard Games for Kids: 'Coraline: Beware the Other Mother' | Toy Insider">
            <a:extLst>
              <a:ext uri="{FF2B5EF4-FFF2-40B4-BE49-F238E27FC236}">
                <a16:creationId xmlns:a16="http://schemas.microsoft.com/office/drawing/2014/main" xmlns="" id="{CF0C7FDE-64F3-6972-840F-797C4AD11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86" r="8787"/>
          <a:stretch/>
        </p:blipFill>
        <p:spPr bwMode="auto">
          <a:xfrm>
            <a:off x="3039836" y="1438046"/>
            <a:ext cx="5262334" cy="308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isa Simpson x Coraline, The Simpsons: Treehouse of Horror">
            <a:extLst>
              <a:ext uri="{FF2B5EF4-FFF2-40B4-BE49-F238E27FC236}">
                <a16:creationId xmlns:a16="http://schemas.microsoft.com/office/drawing/2014/main" xmlns="" id="{EC429ABB-1376-D5B6-F1F7-2677564E4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0349" y="4313853"/>
            <a:ext cx="2928154" cy="285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oraline (video game guest review) - A+E Interactive">
            <a:extLst>
              <a:ext uri="{FF2B5EF4-FFF2-40B4-BE49-F238E27FC236}">
                <a16:creationId xmlns:a16="http://schemas.microsoft.com/office/drawing/2014/main" xmlns="" id="{56F59C57-FFEA-0C4F-7C82-B12D8CA87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17" t="1489" r="1712" b="-1489"/>
          <a:stretch/>
        </p:blipFill>
        <p:spPr bwMode="auto">
          <a:xfrm>
            <a:off x="5728502" y="4518249"/>
            <a:ext cx="2573667" cy="252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1754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9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E4553247-CA82-AC5D-8C4F-D13A4DA69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u-HU" sz="80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for the attention. </a:t>
            </a:r>
            <a:r>
              <a:rPr lang="hu-H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hu-H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3914E8C9-B720-3910-CC8F-540AABDB5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836" y="3575725"/>
            <a:ext cx="3802385" cy="3295400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2D4AA616-2DE0-45CF-ABA0-6FDA93403B56}"/>
              </a:ext>
            </a:extLst>
          </p:cNvPr>
          <p:cNvSpPr txBox="1"/>
          <p:nvPr/>
        </p:nvSpPr>
        <p:spPr>
          <a:xfrm>
            <a:off x="4044221" y="4670642"/>
            <a:ext cx="225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>
                <a:solidFill>
                  <a:srgbClr val="074D92"/>
                </a:solidFill>
              </a:rPr>
              <a:t>Made by Renata Kis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3A383577-04C5-A2B6-F2A1-8A1ED3677FEF}"/>
              </a:ext>
            </a:extLst>
          </p:cNvPr>
          <p:cNvSpPr txBox="1"/>
          <p:nvPr/>
        </p:nvSpPr>
        <p:spPr>
          <a:xfrm>
            <a:off x="4044221" y="3747312"/>
            <a:ext cx="63717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>
                <a:solidFill>
                  <a:srgbClr val="EDEDED"/>
                </a:solidFill>
                <a:hlinkClick r:id="rId4"/>
              </a:rPr>
              <a:t>https://hu.pinterest.com</a:t>
            </a:r>
            <a:endParaRPr lang="hu-HU" sz="2000">
              <a:solidFill>
                <a:srgbClr val="EDEDED"/>
              </a:solidFill>
            </a:endParaRPr>
          </a:p>
          <a:p>
            <a:r>
              <a:rPr lang="hu-HU" sz="2000">
                <a:solidFill>
                  <a:srgbClr val="EDEDED"/>
                </a:solidFill>
                <a:hlinkClick r:id="rId5"/>
              </a:rPr>
              <a:t>https://hu.wikipedia.org/wiki/Coraline_és_a_titkos_ajtó</a:t>
            </a:r>
            <a:endParaRPr lang="hu-HU" sz="2000">
              <a:solidFill>
                <a:srgbClr val="EDEDED"/>
              </a:solidFill>
            </a:endParaRPr>
          </a:p>
          <a:p>
            <a:r>
              <a:rPr lang="hu-HU" sz="2000">
                <a:solidFill>
                  <a:srgbClr val="EDEDED"/>
                </a:solidFill>
                <a:hlinkClick r:id="rId6"/>
              </a:rPr>
              <a:t>https://hu.wikipedia.org/wiki/Neil_Gaiman</a:t>
            </a:r>
            <a:endParaRPr lang="hu-HU" sz="2000">
              <a:solidFill>
                <a:srgbClr val="EDEDED"/>
              </a:solidFill>
            </a:endParaRPr>
          </a:p>
          <a:p>
            <a:endParaRPr lang="hu-HU">
              <a:solidFill>
                <a:srgbClr val="EDED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972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C1E328A7-7F0A-F57C-01A9-0ACF9B435F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32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95582472-C7AE-415E-5BB9-9397E7D2DB2C}"/>
              </a:ext>
            </a:extLst>
          </p:cNvPr>
          <p:cNvSpPr/>
          <p:nvPr/>
        </p:nvSpPr>
        <p:spPr>
          <a:xfrm>
            <a:off x="-323850" y="4400550"/>
            <a:ext cx="9067800" cy="1056482"/>
          </a:xfrm>
          <a:prstGeom prst="rect">
            <a:avLst/>
          </a:prstGeom>
          <a:solidFill>
            <a:srgbClr val="0B1324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D2D3AE1D-0726-7FD3-F8CC-3BD6FE931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32276"/>
            <a:ext cx="8743950" cy="1325563"/>
          </a:xfrm>
        </p:spPr>
        <p:txBody>
          <a:bodyPr>
            <a:normAutofit/>
          </a:bodyPr>
          <a:lstStyle/>
          <a:p>
            <a:r>
              <a:rPr lang="hu-HU" sz="48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Neil Richard MacKinnon Gaiman </a:t>
            </a:r>
            <a:endParaRPr lang="hu-HU" sz="480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xmlns="" id="{E0A54946-024F-441A-FA27-15F218A995E4}"/>
              </a:ext>
            </a:extLst>
          </p:cNvPr>
          <p:cNvSpPr/>
          <p:nvPr/>
        </p:nvSpPr>
        <p:spPr>
          <a:xfrm>
            <a:off x="-457200" y="5457033"/>
            <a:ext cx="13315951" cy="1991519"/>
          </a:xfrm>
          <a:prstGeom prst="rect">
            <a:avLst/>
          </a:prstGeom>
          <a:solidFill>
            <a:srgbClr val="0B1324">
              <a:alpha val="5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A8F9DCF-3AA7-251E-FC79-16B688A1C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57032"/>
            <a:ext cx="7543800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Born in 1960 november 10</a:t>
            </a:r>
          </a:p>
          <a:p>
            <a:pPr marL="0" indent="0">
              <a:buNone/>
            </a:pPr>
            <a:r>
              <a:rPr lang="hu-HU" sz="32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English author </a:t>
            </a:r>
            <a:endParaRPr lang="hu-HU" sz="320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8289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z a következő képét tartalmazza: Tumblr">
            <a:extLst>
              <a:ext uri="{FF2B5EF4-FFF2-40B4-BE49-F238E27FC236}">
                <a16:creationId xmlns:a16="http://schemas.microsoft.com/office/drawing/2014/main" xmlns="" id="{6EA98947-7126-0A8F-15D0-991B6719E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7539" y="-1002507"/>
            <a:ext cx="7108560" cy="886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4C4B767B-F1F2-6E7F-E385-0AC64B621040}"/>
              </a:ext>
            </a:extLst>
          </p:cNvPr>
          <p:cNvSpPr/>
          <p:nvPr/>
        </p:nvSpPr>
        <p:spPr>
          <a:xfrm>
            <a:off x="-369688" y="-266924"/>
            <a:ext cx="8107899" cy="7789943"/>
          </a:xfrm>
          <a:prstGeom prst="rect">
            <a:avLst/>
          </a:prstGeom>
          <a:gradFill flip="none" rotWithShape="1">
            <a:gsLst>
              <a:gs pos="58000">
                <a:srgbClr val="435070">
                  <a:alpha val="23000"/>
                </a:srgbClr>
              </a:gs>
              <a:gs pos="0">
                <a:srgbClr val="1B202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C10EC992-73BD-1C14-08A7-14E8233BC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0" y="4335263"/>
            <a:ext cx="6328767" cy="5296035"/>
          </a:xfrm>
        </p:spPr>
        <p:txBody>
          <a:bodyPr>
            <a:normAutofit/>
          </a:bodyPr>
          <a:lstStyle/>
          <a:p>
            <a:r>
              <a:rPr lang="hu-HU" sz="36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Gaiman started writing Coraline in 1990</a:t>
            </a:r>
          </a:p>
          <a:p>
            <a:r>
              <a:rPr lang="hu-HU" sz="36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titular character's name came from a typo in "Caroline</a:t>
            </a:r>
            <a:r>
              <a:rPr lang="hu-HU" sz="3600"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endParaRPr lang="hu-HU" sz="3600"/>
          </a:p>
        </p:txBody>
      </p:sp>
      <p:pic>
        <p:nvPicPr>
          <p:cNvPr id="2050" name="Picture 2" descr="Ez a következő képét tartalmazza: Dark Academia">
            <a:extLst>
              <a:ext uri="{FF2B5EF4-FFF2-40B4-BE49-F238E27FC236}">
                <a16:creationId xmlns:a16="http://schemas.microsoft.com/office/drawing/2014/main" xmlns="" id="{5864F55A-F3AD-9D62-0F63-479885A0E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4860" y="-517778"/>
            <a:ext cx="4712155" cy="814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xmlns="" id="{B039E3E4-9C24-1B99-3D5F-0BA72F3FD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4911" y="-517778"/>
            <a:ext cx="11537416" cy="2632119"/>
          </a:xfrm>
        </p:spPr>
        <p:txBody>
          <a:bodyPr>
            <a:normAutofit/>
          </a:bodyPr>
          <a:lstStyle/>
          <a:p>
            <a:r>
              <a:rPr lang="hu-HU" sz="66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"Caroline"</a:t>
            </a:r>
            <a:endParaRPr lang="hu-HU" sz="660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FC46A471-1C7E-05A7-7567-56952D5296BD}"/>
              </a:ext>
            </a:extLst>
          </p:cNvPr>
          <p:cNvSpPr/>
          <p:nvPr/>
        </p:nvSpPr>
        <p:spPr>
          <a:xfrm>
            <a:off x="-806760" y="-191478"/>
            <a:ext cx="14020800" cy="7639050"/>
          </a:xfrm>
          <a:prstGeom prst="rect">
            <a:avLst/>
          </a:prstGeom>
          <a:solidFill>
            <a:srgbClr val="0B1324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04525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xmlns="" id="{BA47190A-F9CF-6CCF-66DC-9BFE91674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5D443F"/>
              </a:clrFrom>
              <a:clrTo>
                <a:srgbClr val="5D443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3614"/>
                    </a14:imgEffect>
                    <a14:imgEffect>
                      <a14:saturation sat="77000"/>
                    </a14:imgEffect>
                    <a14:imgEffect>
                      <a14:brightnessContrast bright="-26000" contras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4415807" y="-1775668"/>
            <a:ext cx="6504502" cy="12516465"/>
          </a:xfrm>
          <a:prstGeom prst="rect">
            <a:avLst/>
          </a:prstGeom>
        </p:spPr>
      </p:pic>
      <p:pic>
        <p:nvPicPr>
          <p:cNvPr id="3078" name="Picture 6" descr="Ez a következő képét tartalmazza: 💫coraline💫">
            <a:extLst>
              <a:ext uri="{FF2B5EF4-FFF2-40B4-BE49-F238E27FC236}">
                <a16:creationId xmlns:a16="http://schemas.microsoft.com/office/drawing/2014/main" xmlns="" id="{624CD9C0-A32D-5AD0-61DA-CC2B543C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1658" y="346810"/>
            <a:ext cx="4319216" cy="57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08958025-E036-4F92-F080-239B06019A21}"/>
              </a:ext>
            </a:extLst>
          </p:cNvPr>
          <p:cNvSpPr/>
          <p:nvPr/>
        </p:nvSpPr>
        <p:spPr>
          <a:xfrm>
            <a:off x="-215775" y="-390525"/>
            <a:ext cx="14020800" cy="7639050"/>
          </a:xfrm>
          <a:prstGeom prst="rect">
            <a:avLst/>
          </a:prstGeom>
          <a:solidFill>
            <a:srgbClr val="0B1324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EDEDED"/>
              </a:solidFill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3F935141-DF25-257C-E2E7-439374F2C789}"/>
              </a:ext>
            </a:extLst>
          </p:cNvPr>
          <p:cNvSpPr/>
          <p:nvPr/>
        </p:nvSpPr>
        <p:spPr>
          <a:xfrm>
            <a:off x="-1085850" y="-190500"/>
            <a:ext cx="14020800" cy="1516063"/>
          </a:xfrm>
          <a:prstGeom prst="rect">
            <a:avLst/>
          </a:prstGeom>
          <a:solidFill>
            <a:srgbClr val="141926"/>
          </a:solidFill>
          <a:ln>
            <a:noFill/>
          </a:ln>
          <a:effectLst>
            <a:outerShdw blurRad="50800" dist="50800" dir="600000" algn="ctr" rotWithShape="0">
              <a:srgbClr val="151A27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C6D64B3A-E26B-7E8B-3902-6668882F9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25800" y="-952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5400">
                <a:solidFill>
                  <a:schemeClr val="accent3">
                    <a:lumMod val="20000"/>
                    <a:lumOff val="80000"/>
                  </a:schemeClr>
                </a:solidFill>
              </a:rPr>
              <a:t>Short story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10E59E55-EC08-6F12-AF29-ED2EFE3C3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000" y="210346"/>
            <a:ext cx="6846570" cy="4351339"/>
          </a:xfrm>
        </p:spPr>
        <p:txBody>
          <a:bodyPr/>
          <a:lstStyle/>
          <a:p>
            <a:pPr marL="0" indent="0">
              <a:buNone/>
            </a:pPr>
            <a:r>
              <a:rPr lang="hu-HU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She</a:t>
            </a: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feels</a:t>
            </a: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bored</a:t>
            </a: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hu-HU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neglected</a:t>
            </a: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by</a:t>
            </a: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her</a:t>
            </a: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parents</a:t>
            </a: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hu-HU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She</a:t>
            </a: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plays</a:t>
            </a:r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an </a:t>
            </a:r>
            <a:r>
              <a:rPr lang="hu-HU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expoler</a:t>
            </a: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find</a:t>
            </a:r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„</a:t>
            </a:r>
            <a:r>
              <a:rPr lang="hu-HU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new</a:t>
            </a: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home</a:t>
            </a: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8723E5C4-A831-FD56-AAF7-5FF9EF808599}"/>
              </a:ext>
            </a:extLst>
          </p:cNvPr>
          <p:cNvSpPr/>
          <p:nvPr/>
        </p:nvSpPr>
        <p:spPr>
          <a:xfrm>
            <a:off x="-4610100" y="5787809"/>
            <a:ext cx="14020800" cy="1516063"/>
          </a:xfrm>
          <a:prstGeom prst="rect">
            <a:avLst/>
          </a:prstGeom>
          <a:solidFill>
            <a:srgbClr val="141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A978C35D-0FBC-9E73-28FD-3564A55F8BB4}"/>
              </a:ext>
            </a:extLst>
          </p:cNvPr>
          <p:cNvSpPr txBox="1"/>
          <p:nvPr/>
        </p:nvSpPr>
        <p:spPr>
          <a:xfrm>
            <a:off x="0" y="6062879"/>
            <a:ext cx="9582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u-HU" sz="32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Strong themes in this story: h</a:t>
            </a:r>
            <a:r>
              <a:rPr lang="hu-HU" sz="3200">
                <a:solidFill>
                  <a:schemeClr val="accent3">
                    <a:lumMod val="20000"/>
                    <a:lumOff val="80000"/>
                  </a:schemeClr>
                </a:solidFill>
              </a:rPr>
              <a:t>ome, stand up for yourself</a:t>
            </a:r>
            <a:endParaRPr lang="hu-HU" sz="200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981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Ez a következő képét tartalmazza: coraline (2009) discovered by sada on We Heart It">
            <a:extLst>
              <a:ext uri="{FF2B5EF4-FFF2-40B4-BE49-F238E27FC236}">
                <a16:creationId xmlns:a16="http://schemas.microsoft.com/office/drawing/2014/main" xmlns="" id="{085CEE7B-1C8B-C8D6-D6A6-89E2F6BAA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1395" y="-107078"/>
            <a:ext cx="3634524" cy="355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A212CBC4-31F6-5E5F-1A18-838ED75BB199}"/>
              </a:ext>
            </a:extLst>
          </p:cNvPr>
          <p:cNvSpPr/>
          <p:nvPr/>
        </p:nvSpPr>
        <p:spPr>
          <a:xfrm>
            <a:off x="-304801" y="-140870"/>
            <a:ext cx="6195209" cy="7287319"/>
          </a:xfrm>
          <a:prstGeom prst="rect">
            <a:avLst/>
          </a:prstGeom>
          <a:solidFill>
            <a:srgbClr val="141926"/>
          </a:solidFill>
          <a:ln>
            <a:noFill/>
          </a:ln>
          <a:effectLst>
            <a:outerShdw blurRad="50800" dist="50800" dir="600000" algn="ctr" rotWithShape="0">
              <a:srgbClr val="151A27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93B9BE57-7750-ADB2-D40A-16C388CBBADD}"/>
              </a:ext>
            </a:extLst>
          </p:cNvPr>
          <p:cNvSpPr/>
          <p:nvPr/>
        </p:nvSpPr>
        <p:spPr>
          <a:xfrm>
            <a:off x="-370755" y="-276140"/>
            <a:ext cx="6327118" cy="1857829"/>
          </a:xfrm>
          <a:prstGeom prst="rect">
            <a:avLst/>
          </a:prstGeom>
          <a:solidFill>
            <a:srgbClr val="567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EF20D4BA-F6A4-6319-0EC8-116327C66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77" y="23785"/>
            <a:ext cx="10515600" cy="1325563"/>
          </a:xfrm>
        </p:spPr>
        <p:txBody>
          <a:bodyPr>
            <a:normAutofit/>
          </a:bodyPr>
          <a:lstStyle/>
          <a:p>
            <a:r>
              <a:rPr lang="hu-HU" sz="60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Coraline</a:t>
            </a:r>
            <a:endParaRPr lang="hu-HU" sz="6000">
              <a:solidFill>
                <a:srgbClr val="EDEDED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830A9CD6-AC8B-E8C8-E6CA-1981667F2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77" y="1793453"/>
            <a:ext cx="4450507" cy="5141232"/>
          </a:xfrm>
        </p:spPr>
        <p:txBody>
          <a:bodyPr>
            <a:normAutofit/>
          </a:bodyPr>
          <a:lstStyle/>
          <a:p>
            <a:r>
              <a:rPr lang="hu-HU" sz="32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11 year old main character</a:t>
            </a:r>
          </a:p>
          <a:p>
            <a:r>
              <a:rPr lang="hu-HU" sz="32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young explorer </a:t>
            </a:r>
          </a:p>
          <a:p>
            <a:r>
              <a:rPr lang="hu-HU" sz="32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intelligent, resourceful, and courageous</a:t>
            </a:r>
          </a:p>
          <a:p>
            <a:r>
              <a:rPr lang="hu-HU" sz="32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not being taken seriously by the olders</a:t>
            </a:r>
            <a:endParaRPr lang="hu-HU" sz="3200">
              <a:solidFill>
                <a:srgbClr val="EDEDED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6E85B98-A71D-5186-7133-9E770D6D4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28" r="4914"/>
          <a:stretch/>
        </p:blipFill>
        <p:spPr bwMode="auto">
          <a:xfrm>
            <a:off x="5354661" y="-107078"/>
            <a:ext cx="3428732" cy="418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z a következő képét tartalmazza: ">
            <a:extLst>
              <a:ext uri="{FF2B5EF4-FFF2-40B4-BE49-F238E27FC236}">
                <a16:creationId xmlns:a16="http://schemas.microsoft.com/office/drawing/2014/main" xmlns="" id="{4ECE10C8-05FC-6C98-29B2-FDEB14C1F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40"/>
          <a:stretch/>
        </p:blipFill>
        <p:spPr bwMode="auto">
          <a:xfrm>
            <a:off x="8783393" y="2991656"/>
            <a:ext cx="3717769" cy="418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PENAS ICONS DE MULHERES — like or reblog if you use or save please.">
            <a:extLst>
              <a:ext uri="{FF2B5EF4-FFF2-40B4-BE49-F238E27FC236}">
                <a16:creationId xmlns:a16="http://schemas.microsoft.com/office/drawing/2014/main" xmlns="" id="{55E40500-BD8C-8AB7-EE03-04B1D1EF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4661" y="3751509"/>
            <a:ext cx="3428732" cy="342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4404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z a következő képét tartalmazza: Mãe da coraline">
            <a:extLst>
              <a:ext uri="{FF2B5EF4-FFF2-40B4-BE49-F238E27FC236}">
                <a16:creationId xmlns:a16="http://schemas.microsoft.com/office/drawing/2014/main" xmlns="" id="{8476780C-1BA7-A589-E3C6-13F0CA2B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1462" y="2828281"/>
            <a:ext cx="3602983" cy="412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z a következő képét tartalmazza: ">
            <a:extLst>
              <a:ext uri="{FF2B5EF4-FFF2-40B4-BE49-F238E27FC236}">
                <a16:creationId xmlns:a16="http://schemas.microsoft.com/office/drawing/2014/main" xmlns="" id="{FBBDAF9B-A79C-843B-90AD-A4FBDDF23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7124" y="23785"/>
            <a:ext cx="3138139" cy="340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A212CBC4-31F6-5E5F-1A18-838ED75BB199}"/>
              </a:ext>
            </a:extLst>
          </p:cNvPr>
          <p:cNvSpPr/>
          <p:nvPr/>
        </p:nvSpPr>
        <p:spPr>
          <a:xfrm>
            <a:off x="-304801" y="-140870"/>
            <a:ext cx="6195209" cy="7287319"/>
          </a:xfrm>
          <a:prstGeom prst="rect">
            <a:avLst/>
          </a:prstGeom>
          <a:solidFill>
            <a:srgbClr val="141926"/>
          </a:solidFill>
          <a:ln>
            <a:noFill/>
          </a:ln>
          <a:effectLst>
            <a:outerShdw blurRad="50800" dist="50800" dir="600000" algn="ctr" rotWithShape="0">
              <a:srgbClr val="151A27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93B9BE57-7750-ADB2-D40A-16C388CBBADD}"/>
              </a:ext>
            </a:extLst>
          </p:cNvPr>
          <p:cNvSpPr/>
          <p:nvPr/>
        </p:nvSpPr>
        <p:spPr>
          <a:xfrm>
            <a:off x="-370755" y="-276140"/>
            <a:ext cx="6327118" cy="1857829"/>
          </a:xfrm>
          <a:prstGeom prst="rect">
            <a:avLst/>
          </a:prstGeom>
          <a:solidFill>
            <a:srgbClr val="567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EF20D4BA-F6A4-6319-0EC8-116327C66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77" y="23785"/>
            <a:ext cx="10515600" cy="1325563"/>
          </a:xfrm>
        </p:spPr>
        <p:txBody>
          <a:bodyPr>
            <a:normAutofit/>
          </a:bodyPr>
          <a:lstStyle/>
          <a:p>
            <a:r>
              <a:rPr lang="hu-HU" sz="60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Mrs Jones </a:t>
            </a:r>
            <a:endParaRPr lang="hu-HU" sz="6000">
              <a:solidFill>
                <a:srgbClr val="EDEDED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830A9CD6-AC8B-E8C8-E6CA-1981667F2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77" y="1793453"/>
            <a:ext cx="4450507" cy="5141232"/>
          </a:xfrm>
        </p:spPr>
        <p:txBody>
          <a:bodyPr>
            <a:normAutofit/>
          </a:bodyPr>
          <a:lstStyle/>
          <a:p>
            <a:r>
              <a:rPr lang="hu-HU" sz="36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Coraline's mother</a:t>
            </a:r>
          </a:p>
          <a:p>
            <a:r>
              <a:rPr lang="hu-HU" sz="36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very busy</a:t>
            </a:r>
          </a:p>
          <a:p>
            <a:r>
              <a:rPr lang="hu-HU" sz="36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nice, and helpful</a:t>
            </a:r>
            <a:endParaRPr lang="hu-HU" sz="3600">
              <a:solidFill>
                <a:srgbClr val="EDEDED"/>
              </a:solidFill>
            </a:endParaRPr>
          </a:p>
          <a:p>
            <a:endParaRPr lang="hu-HU" sz="3200">
              <a:solidFill>
                <a:srgbClr val="EDEDED"/>
              </a:solidFill>
            </a:endParaRPr>
          </a:p>
        </p:txBody>
      </p:sp>
      <p:pic>
        <p:nvPicPr>
          <p:cNvPr id="2052" name="Picture 4" descr="Ez a következő képét tartalmazza: Coraline">
            <a:extLst>
              <a:ext uri="{FF2B5EF4-FFF2-40B4-BE49-F238E27FC236}">
                <a16:creationId xmlns:a16="http://schemas.microsoft.com/office/drawing/2014/main" xmlns="" id="{C1165946-4509-8753-DC08-9DB59DF70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0445" y="3037599"/>
            <a:ext cx="5203496" cy="389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z a következő képét tartalmazza: ">
            <a:extLst>
              <a:ext uri="{FF2B5EF4-FFF2-40B4-BE49-F238E27FC236}">
                <a16:creationId xmlns:a16="http://schemas.microsoft.com/office/drawing/2014/main" xmlns="" id="{F6B111E0-E051-6A43-1EB4-FD90E9ECB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40"/>
          <a:stretch/>
        </p:blipFill>
        <p:spPr bwMode="auto">
          <a:xfrm>
            <a:off x="5890407" y="-334636"/>
            <a:ext cx="3695861" cy="41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059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Ez a következő képét tartalmazza: ꩜">
            <a:extLst>
              <a:ext uri="{FF2B5EF4-FFF2-40B4-BE49-F238E27FC236}">
                <a16:creationId xmlns:a16="http://schemas.microsoft.com/office/drawing/2014/main" xmlns="" id="{E1B8A5F0-3389-7311-19F8-39F4495DF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4662" y="3786382"/>
            <a:ext cx="3071618" cy="307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A212CBC4-31F6-5E5F-1A18-838ED75BB199}"/>
              </a:ext>
            </a:extLst>
          </p:cNvPr>
          <p:cNvSpPr/>
          <p:nvPr/>
        </p:nvSpPr>
        <p:spPr>
          <a:xfrm>
            <a:off x="-304801" y="-140870"/>
            <a:ext cx="6195209" cy="7287319"/>
          </a:xfrm>
          <a:prstGeom prst="rect">
            <a:avLst/>
          </a:prstGeom>
          <a:solidFill>
            <a:srgbClr val="141926"/>
          </a:solidFill>
          <a:ln>
            <a:noFill/>
          </a:ln>
          <a:effectLst>
            <a:outerShdw blurRad="50800" dist="50800" dir="600000" algn="ctr" rotWithShape="0">
              <a:srgbClr val="151A27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93B9BE57-7750-ADB2-D40A-16C388CBBADD}"/>
              </a:ext>
            </a:extLst>
          </p:cNvPr>
          <p:cNvSpPr/>
          <p:nvPr/>
        </p:nvSpPr>
        <p:spPr>
          <a:xfrm>
            <a:off x="-370755" y="-276140"/>
            <a:ext cx="6327118" cy="1857829"/>
          </a:xfrm>
          <a:prstGeom prst="rect">
            <a:avLst/>
          </a:prstGeom>
          <a:solidFill>
            <a:srgbClr val="567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EF20D4BA-F6A4-6319-0EC8-116327C66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77" y="23785"/>
            <a:ext cx="10515600" cy="1325563"/>
          </a:xfrm>
        </p:spPr>
        <p:txBody>
          <a:bodyPr>
            <a:normAutofit/>
          </a:bodyPr>
          <a:lstStyle/>
          <a:p>
            <a:r>
              <a:rPr lang="hu-HU" sz="60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Mr Jones </a:t>
            </a:r>
            <a:endParaRPr lang="hu-HU" sz="6000">
              <a:solidFill>
                <a:srgbClr val="EDEDED"/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BA9F090A-38F5-A5B5-E8A5-9EE0F3C7D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6362" y="-642904"/>
            <a:ext cx="6235638" cy="444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830A9CD6-AC8B-E8C8-E6CA-1981667F2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77" y="1793453"/>
            <a:ext cx="4450507" cy="5141232"/>
          </a:xfrm>
        </p:spPr>
        <p:txBody>
          <a:bodyPr>
            <a:normAutofit/>
          </a:bodyPr>
          <a:lstStyle/>
          <a:p>
            <a:r>
              <a:rPr lang="hu-HU" sz="36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Coraline's father</a:t>
            </a:r>
          </a:p>
          <a:p>
            <a:r>
              <a:rPr lang="hu-HU" sz="36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caring, kind, brave, and helpful</a:t>
            </a:r>
          </a:p>
          <a:p>
            <a:r>
              <a:rPr lang="hu-HU" sz="36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very busy</a:t>
            </a:r>
          </a:p>
          <a:p>
            <a:r>
              <a:rPr lang="hu-HU" sz="36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makes "creative" food creations</a:t>
            </a:r>
            <a:endParaRPr lang="hu-HU" sz="3600">
              <a:solidFill>
                <a:srgbClr val="EDEDED"/>
              </a:solidFill>
            </a:endParaRPr>
          </a:p>
          <a:p>
            <a:endParaRPr lang="hu-HU" sz="3200">
              <a:solidFill>
                <a:srgbClr val="EDEDED"/>
              </a:solidFill>
            </a:endParaRPr>
          </a:p>
        </p:txBody>
      </p:sp>
      <p:pic>
        <p:nvPicPr>
          <p:cNvPr id="6" name="Picture 2" descr="Ez a következő képét tartalmazza: ✿">
            <a:extLst>
              <a:ext uri="{FF2B5EF4-FFF2-40B4-BE49-F238E27FC236}">
                <a16:creationId xmlns:a16="http://schemas.microsoft.com/office/drawing/2014/main" xmlns="" id="{0F642AC2-B4CD-8275-AE37-DC253B2FF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6057" y="2928742"/>
            <a:ext cx="4005943" cy="400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6924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A212CBC4-31F6-5E5F-1A18-838ED75BB199}"/>
              </a:ext>
            </a:extLst>
          </p:cNvPr>
          <p:cNvSpPr/>
          <p:nvPr/>
        </p:nvSpPr>
        <p:spPr>
          <a:xfrm>
            <a:off x="-304801" y="-140870"/>
            <a:ext cx="6195209" cy="7287319"/>
          </a:xfrm>
          <a:prstGeom prst="rect">
            <a:avLst/>
          </a:prstGeom>
          <a:solidFill>
            <a:srgbClr val="141926"/>
          </a:solidFill>
          <a:ln>
            <a:noFill/>
          </a:ln>
          <a:effectLst>
            <a:outerShdw blurRad="50800" dist="50800" dir="600000" algn="ctr" rotWithShape="0">
              <a:srgbClr val="151A27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93B9BE57-7750-ADB2-D40A-16C388CBBADD}"/>
              </a:ext>
            </a:extLst>
          </p:cNvPr>
          <p:cNvSpPr/>
          <p:nvPr/>
        </p:nvSpPr>
        <p:spPr>
          <a:xfrm>
            <a:off x="-370755" y="-276140"/>
            <a:ext cx="6327118" cy="1857829"/>
          </a:xfrm>
          <a:prstGeom prst="rect">
            <a:avLst/>
          </a:prstGeom>
          <a:solidFill>
            <a:srgbClr val="567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EF20D4BA-F6A4-6319-0EC8-116327C66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77" y="23785"/>
            <a:ext cx="10515600" cy="1325563"/>
          </a:xfrm>
        </p:spPr>
        <p:txBody>
          <a:bodyPr>
            <a:normAutofit/>
          </a:bodyPr>
          <a:lstStyle/>
          <a:p>
            <a:r>
              <a:rPr lang="hu-HU" sz="60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cat</a:t>
            </a:r>
            <a:endParaRPr lang="hu-HU" sz="6000">
              <a:solidFill>
                <a:srgbClr val="EDEDED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830A9CD6-AC8B-E8C8-E6CA-1981667F2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77" y="1793453"/>
            <a:ext cx="4450507" cy="5141232"/>
          </a:xfrm>
        </p:spPr>
        <p:txBody>
          <a:bodyPr>
            <a:normAutofit/>
          </a:bodyPr>
          <a:lstStyle/>
          <a:p>
            <a:r>
              <a:rPr lang="hu-HU" sz="3600" dirty="0" err="1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from</a:t>
            </a:r>
            <a:r>
              <a:rPr lang="hu-HU" sz="3600" dirty="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600" dirty="0" err="1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3600" dirty="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600" dirty="0" err="1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real</a:t>
            </a:r>
            <a:r>
              <a:rPr lang="hu-HU" sz="3600" dirty="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600" dirty="0" err="1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world</a:t>
            </a:r>
            <a:endParaRPr lang="hu-HU" sz="3600" dirty="0">
              <a:solidFill>
                <a:srgbClr val="EDEDED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u-HU" sz="3600" dirty="0" err="1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acts</a:t>
            </a:r>
            <a:r>
              <a:rPr lang="hu-HU" sz="3600" dirty="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600" dirty="0" err="1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as</a:t>
            </a:r>
            <a:r>
              <a:rPr lang="hu-HU" sz="3600" dirty="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 mentor</a:t>
            </a:r>
          </a:p>
          <a:p>
            <a:r>
              <a:rPr lang="hu-HU" sz="3600" dirty="0" err="1" smtClean="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unnamed</a:t>
            </a:r>
            <a:endParaRPr lang="hu-HU" sz="3600" dirty="0">
              <a:solidFill>
                <a:srgbClr val="EDEDED"/>
              </a:solidFill>
            </a:endParaRPr>
          </a:p>
          <a:p>
            <a:endParaRPr lang="hu-HU" sz="3200" dirty="0">
              <a:solidFill>
                <a:srgbClr val="EDEDED"/>
              </a:solidFill>
            </a:endParaRPr>
          </a:p>
        </p:txBody>
      </p:sp>
      <p:pic>
        <p:nvPicPr>
          <p:cNvPr id="5122" name="Picture 2" descr="Ez a következő képét tartalmazza: ✿">
            <a:extLst>
              <a:ext uri="{FF2B5EF4-FFF2-40B4-BE49-F238E27FC236}">
                <a16:creationId xmlns:a16="http://schemas.microsoft.com/office/drawing/2014/main" xmlns="" id="{C10D127E-73E5-B0F7-1772-1E7F17F89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7322" y="2907878"/>
            <a:ext cx="4026807" cy="402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z a következő képét tartalmazza: ">
            <a:extLst>
              <a:ext uri="{FF2B5EF4-FFF2-40B4-BE49-F238E27FC236}">
                <a16:creationId xmlns:a16="http://schemas.microsoft.com/office/drawing/2014/main" xmlns="" id="{345394D0-4A02-6B2D-7170-F34E300E8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2693" y="3656442"/>
            <a:ext cx="4536904" cy="332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8BE1B244-99AA-5764-BB37-F68108EBA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95"/>
          <a:stretch/>
        </p:blipFill>
        <p:spPr bwMode="auto">
          <a:xfrm>
            <a:off x="5956361" y="-239638"/>
            <a:ext cx="6903295" cy="406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9459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A212CBC4-31F6-5E5F-1A18-838ED75BB199}"/>
              </a:ext>
            </a:extLst>
          </p:cNvPr>
          <p:cNvSpPr/>
          <p:nvPr/>
        </p:nvSpPr>
        <p:spPr>
          <a:xfrm>
            <a:off x="-304801" y="-140870"/>
            <a:ext cx="6195209" cy="7287319"/>
          </a:xfrm>
          <a:prstGeom prst="rect">
            <a:avLst/>
          </a:prstGeom>
          <a:solidFill>
            <a:srgbClr val="141926"/>
          </a:solidFill>
          <a:ln>
            <a:noFill/>
          </a:ln>
          <a:effectLst>
            <a:outerShdw blurRad="50800" dist="50800" dir="600000" algn="ctr" rotWithShape="0">
              <a:srgbClr val="151A27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93B9BE57-7750-ADB2-D40A-16C388CBBADD}"/>
              </a:ext>
            </a:extLst>
          </p:cNvPr>
          <p:cNvSpPr/>
          <p:nvPr/>
        </p:nvSpPr>
        <p:spPr>
          <a:xfrm>
            <a:off x="-370755" y="-276140"/>
            <a:ext cx="6327118" cy="1857829"/>
          </a:xfrm>
          <a:prstGeom prst="rect">
            <a:avLst/>
          </a:prstGeom>
          <a:solidFill>
            <a:srgbClr val="567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EF20D4BA-F6A4-6319-0EC8-116327C66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77" y="23785"/>
            <a:ext cx="10515600" cy="1325563"/>
          </a:xfrm>
        </p:spPr>
        <p:txBody>
          <a:bodyPr>
            <a:normAutofit/>
          </a:bodyPr>
          <a:lstStyle/>
          <a:p>
            <a:r>
              <a:rPr lang="hu-HU" sz="60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Beldan</a:t>
            </a:r>
            <a:endParaRPr lang="hu-HU" sz="6000">
              <a:solidFill>
                <a:srgbClr val="EDEDED"/>
              </a:solidFill>
            </a:endParaRPr>
          </a:p>
        </p:txBody>
      </p:sp>
      <p:pic>
        <p:nvPicPr>
          <p:cNvPr id="6150" name="Picture 6" descr="Ez a következő képét tartalmazza: ✿">
            <a:extLst>
              <a:ext uri="{FF2B5EF4-FFF2-40B4-BE49-F238E27FC236}">
                <a16:creationId xmlns:a16="http://schemas.microsoft.com/office/drawing/2014/main" xmlns="" id="{0D6DA24E-A151-1F8B-1579-116D8B12E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3371" y="-276141"/>
            <a:ext cx="3657673" cy="365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830A9CD6-AC8B-E8C8-E6CA-1981667F2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77" y="1793453"/>
            <a:ext cx="4450507" cy="5141232"/>
          </a:xfrm>
        </p:spPr>
        <p:txBody>
          <a:bodyPr>
            <a:normAutofit/>
          </a:bodyPr>
          <a:lstStyle/>
          <a:p>
            <a:r>
              <a:rPr lang="hu-HU" sz="36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Other Mother</a:t>
            </a:r>
          </a:p>
          <a:p>
            <a:r>
              <a:rPr lang="hu-HU" sz="36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evil inhuman witch</a:t>
            </a:r>
          </a:p>
          <a:p>
            <a:r>
              <a:rPr lang="hu-HU" sz="3600">
                <a:solidFill>
                  <a:srgbClr val="EDEDE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ruler of the Other World</a:t>
            </a:r>
          </a:p>
          <a:p>
            <a:endParaRPr lang="hu-HU" sz="3600">
              <a:solidFill>
                <a:srgbClr val="EDEDED"/>
              </a:solidFill>
            </a:endParaRPr>
          </a:p>
        </p:txBody>
      </p:sp>
      <p:pic>
        <p:nvPicPr>
          <p:cNvPr id="6146" name="Picture 2" descr="Ez a következő képét tartalmazza: Coraline movie stop-motion models">
            <a:extLst>
              <a:ext uri="{FF2B5EF4-FFF2-40B4-BE49-F238E27FC236}">
                <a16:creationId xmlns:a16="http://schemas.microsoft.com/office/drawing/2014/main" xmlns="" id="{59F320B9-A149-6ED7-13E3-484970157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0408" y="-808645"/>
            <a:ext cx="3243862" cy="431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z a következő képét tartalmazza: ">
            <a:extLst>
              <a:ext uri="{FF2B5EF4-FFF2-40B4-BE49-F238E27FC236}">
                <a16:creationId xmlns:a16="http://schemas.microsoft.com/office/drawing/2014/main" xmlns="" id="{50E4FD50-F464-A8C2-D387-5D7231438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5919" y="2873897"/>
            <a:ext cx="4162220" cy="440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z a következő képét tartalmazza: ">
            <a:extLst>
              <a:ext uri="{FF2B5EF4-FFF2-40B4-BE49-F238E27FC236}">
                <a16:creationId xmlns:a16="http://schemas.microsoft.com/office/drawing/2014/main" xmlns="" id="{1E4DB42F-D94A-7CCA-DCBB-EE60437EF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3502" y="3513214"/>
            <a:ext cx="2502417" cy="44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705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</TotalTime>
  <Words>205</Words>
  <Application>Microsoft Office PowerPoint</Application>
  <PresentationFormat>Egyéni</PresentationFormat>
  <Paragraphs>49</Paragraphs>
  <Slides>12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Office-téma</vt:lpstr>
      <vt:lpstr>Coraline</vt:lpstr>
      <vt:lpstr>Neil Richard MacKinnon Gaiman </vt:lpstr>
      <vt:lpstr>"Caroline"</vt:lpstr>
      <vt:lpstr>Short story</vt:lpstr>
      <vt:lpstr>Coraline</vt:lpstr>
      <vt:lpstr>Mrs Jones </vt:lpstr>
      <vt:lpstr>Mr Jones </vt:lpstr>
      <vt:lpstr>The cat</vt:lpstr>
      <vt:lpstr>The Beldan</vt:lpstr>
      <vt:lpstr>The Other Father</vt:lpstr>
      <vt:lpstr>From the book they made</vt:lpstr>
      <vt:lpstr>Thank you for the attention.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Coraline</dc:title>
  <dc:creator>Reni Kis</dc:creator>
  <cp:lastModifiedBy>Eszter</cp:lastModifiedBy>
  <cp:revision>2</cp:revision>
  <dcterms:created xsi:type="dcterms:W3CDTF">2022-10-26T19:24:10Z</dcterms:created>
  <dcterms:modified xsi:type="dcterms:W3CDTF">2023-05-15T12:17:00Z</dcterms:modified>
</cp:coreProperties>
</file>