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33" r:id="rId1"/>
  </p:sldMasterIdLst>
  <p:sldIdLst>
    <p:sldId id="256" r:id="rId2"/>
    <p:sldId id="257" r:id="rId3"/>
    <p:sldId id="258" r:id="rId4"/>
    <p:sldId id="259" r:id="rId5"/>
    <p:sldId id="264" r:id="rId6"/>
    <p:sldId id="260" r:id="rId7"/>
    <p:sldId id="261" r:id="rId8"/>
    <p:sldId id="262" r:id="rId9"/>
    <p:sldId id="263" r:id="rId10"/>
    <p:sldId id="265" r:id="rId11"/>
  </p:sldIdLst>
  <p:sldSz cx="12192000" cy="6858000"/>
  <p:notesSz cx="6858000" cy="9144000"/>
  <p:defaultTextStyle>
    <a:defPPr>
      <a:defRPr lang="hu-H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F660917-6155-48F0-A908-0866FF7B7433}" v="186" dt="2022-10-29T15:05:17.474"/>
    <p1510:client id="{A8632EE8-422F-4D03-9A8B-53AD88EA2449}" v="80" dt="2022-10-28T12:55:31.896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75" autoAdjust="0"/>
    <p:restoredTop sz="94660"/>
  </p:normalViewPr>
  <p:slideViewPr>
    <p:cSldViewPr snapToGrid="0">
      <p:cViewPr varScale="1">
        <p:scale>
          <a:sx n="86" d="100"/>
          <a:sy n="86" d="100"/>
        </p:scale>
        <p:origin x="666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10/29/2022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315895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10/29/2022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962702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10/29/2022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983345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10/29/2022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688233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10/29/2022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718536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10/29/2022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755042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10/29/2022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5654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10/29/2022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087381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10/29/2022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845928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10/29/2022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827619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10/29/2022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424673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64DE79-268F-4C1A-8933-263129D2AF90}" type="datetimeFigureOut">
              <a:rPr lang="en-US" dirty="0"/>
              <a:t>10/29/2022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924946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34" r:id="rId1"/>
    <p:sldLayoutId id="2147483935" r:id="rId2"/>
    <p:sldLayoutId id="2147483936" r:id="rId3"/>
    <p:sldLayoutId id="2147483937" r:id="rId4"/>
    <p:sldLayoutId id="2147483938" r:id="rId5"/>
    <p:sldLayoutId id="2147483939" r:id="rId6"/>
    <p:sldLayoutId id="2147483940" r:id="rId7"/>
    <p:sldLayoutId id="2147483941" r:id="rId8"/>
    <p:sldLayoutId id="2147483942" r:id="rId9"/>
    <p:sldLayoutId id="2147483943" r:id="rId10"/>
    <p:sldLayoutId id="2147483944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0" name="Rectangle 49">
            <a:extLst>
              <a:ext uri="{FF2B5EF4-FFF2-40B4-BE49-F238E27FC236}">
                <a16:creationId xmlns:a16="http://schemas.microsoft.com/office/drawing/2014/main" id="{0671A8AE-40A1-4631-A6B8-581AFF06548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Kép 4">
            <a:extLst>
              <a:ext uri="{FF2B5EF4-FFF2-40B4-BE49-F238E27FC236}">
                <a16:creationId xmlns:a16="http://schemas.microsoft.com/office/drawing/2014/main" id="{EC015519-BE50-E4FA-A4AA-9E95AB305B6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4036" b="28805"/>
          <a:stretch/>
        </p:blipFill>
        <p:spPr>
          <a:xfrm>
            <a:off x="3523488" y="10"/>
            <a:ext cx="8668512" cy="6857990"/>
          </a:xfrm>
          <a:prstGeom prst="rect">
            <a:avLst/>
          </a:prstGeom>
        </p:spPr>
      </p:pic>
      <p:sp>
        <p:nvSpPr>
          <p:cNvPr id="52" name="Rectangle 51">
            <a:extLst>
              <a:ext uri="{FF2B5EF4-FFF2-40B4-BE49-F238E27FC236}">
                <a16:creationId xmlns:a16="http://schemas.microsoft.com/office/drawing/2014/main" id="{AB58EF07-17C2-48CF-ABB0-EEF1F17CB8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" y="0"/>
            <a:ext cx="9339206" cy="6858000"/>
          </a:xfrm>
          <a:prstGeom prst="rect">
            <a:avLst/>
          </a:prstGeom>
          <a:gradFill>
            <a:gsLst>
              <a:gs pos="58000">
                <a:schemeClr val="bg1"/>
              </a:gs>
              <a:gs pos="33000">
                <a:schemeClr val="bg1">
                  <a:alpha val="64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477981" y="1122363"/>
            <a:ext cx="4023360" cy="3204134"/>
          </a:xfrm>
        </p:spPr>
        <p:txBody>
          <a:bodyPr anchor="b">
            <a:normAutofit/>
          </a:bodyPr>
          <a:lstStyle/>
          <a:p>
            <a:pPr algn="l"/>
            <a:r>
              <a:rPr lang="hu-HU" sz="4800" b="1">
                <a:latin typeface="Constantia"/>
                <a:ea typeface="+mj-lt"/>
                <a:cs typeface="+mj-lt"/>
              </a:rPr>
              <a:t>Charles Dickens</a:t>
            </a:r>
            <a:r>
              <a:rPr lang="hu-HU" sz="4800">
                <a:latin typeface="Constantia"/>
                <a:ea typeface="+mj-lt"/>
                <a:cs typeface="+mj-lt"/>
              </a:rPr>
              <a:t>: </a:t>
            </a:r>
            <a:r>
              <a:rPr lang="hu-HU" sz="4800" i="1">
                <a:latin typeface="Constantia"/>
              </a:rPr>
              <a:t>A Christmas Carol</a:t>
            </a:r>
            <a:endParaRPr lang="hu-HU" sz="4800">
              <a:latin typeface="Constantia"/>
            </a:endParaRPr>
          </a:p>
        </p:txBody>
      </p:sp>
      <p:sp>
        <p:nvSpPr>
          <p:cNvPr id="54" name="Rectangle 53">
            <a:extLst>
              <a:ext uri="{FF2B5EF4-FFF2-40B4-BE49-F238E27FC236}">
                <a16:creationId xmlns:a16="http://schemas.microsoft.com/office/drawing/2014/main" id="{AF2F604E-43BE-4DC3-B983-E071523364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759921" y="346791"/>
            <a:ext cx="146304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48" name="Rectangle 55">
            <a:extLst>
              <a:ext uri="{FF2B5EF4-FFF2-40B4-BE49-F238E27FC236}">
                <a16:creationId xmlns:a16="http://schemas.microsoft.com/office/drawing/2014/main" id="{08C9B587-E65E-4B52-B37C-ABEBB6E879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1029" y="4546920"/>
            <a:ext cx="3977640" cy="18288"/>
          </a:xfrm>
          <a:prstGeom prst="rect">
            <a:avLst/>
          </a:prstGeom>
          <a:solidFill>
            <a:schemeClr val="tx1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6674847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>
            <a:extLst>
              <a:ext uri="{FF2B5EF4-FFF2-40B4-BE49-F238E27FC236}">
                <a16:creationId xmlns:a16="http://schemas.microsoft.com/office/drawing/2014/main" id="{E5093ECC-8BEB-4546-A80D-0B48876623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Kép 5" descr="A képen szöveg, aláírás látható&#10;&#10;Automatikusan generált leírás">
            <a:extLst>
              <a:ext uri="{FF2B5EF4-FFF2-40B4-BE49-F238E27FC236}">
                <a16:creationId xmlns:a16="http://schemas.microsoft.com/office/drawing/2014/main" id="{A2E4A0EB-3FEF-CEBD-51CF-54EC583737E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b="3431"/>
          <a:stretch/>
        </p:blipFill>
        <p:spPr>
          <a:xfrm>
            <a:off x="684575" y="685800"/>
            <a:ext cx="10821625" cy="548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543481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0671A8AE-40A1-4631-A6B8-581AFF06548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Kép 5" descr="A képen férfi, személy, viselés, öltöny látható&#10;&#10;Automatikusan generált leírás">
            <a:extLst>
              <a:ext uri="{FF2B5EF4-FFF2-40B4-BE49-F238E27FC236}">
                <a16:creationId xmlns:a16="http://schemas.microsoft.com/office/drawing/2014/main" id="{A5D9F50A-6BF4-0B57-480C-308EC861B2E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2725" r="6714" b="36721"/>
          <a:stretch/>
        </p:blipFill>
        <p:spPr>
          <a:xfrm>
            <a:off x="3523488" y="10"/>
            <a:ext cx="8668512" cy="6857990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AB58EF07-17C2-48CF-ABB0-EEF1F17CB8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" y="0"/>
            <a:ext cx="9339206" cy="6858000"/>
          </a:xfrm>
          <a:prstGeom prst="rect">
            <a:avLst/>
          </a:prstGeom>
          <a:gradFill>
            <a:gsLst>
              <a:gs pos="58000">
                <a:schemeClr val="bg1"/>
              </a:gs>
              <a:gs pos="33000">
                <a:schemeClr val="bg1">
                  <a:alpha val="64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Cím 1">
            <a:extLst>
              <a:ext uri="{FF2B5EF4-FFF2-40B4-BE49-F238E27FC236}">
                <a16:creationId xmlns:a16="http://schemas.microsoft.com/office/drawing/2014/main" id="{4E0CCA93-8D4D-A8FA-1240-2475F5E32A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7981" y="1122363"/>
            <a:ext cx="4023360" cy="3204134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100" i="1"/>
              <a:t>A Christmas Carol</a:t>
            </a:r>
            <a:r>
              <a:rPr lang="en-US" sz="4100"/>
              <a:t>​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DE0031D7-DEBF-6B7C-6CDD-FA8A5921F62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7980" y="4872922"/>
            <a:ext cx="4023359" cy="1208141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2000" dirty="0"/>
              <a:t>Charles Dickens (7 February 1812 – 9 June 1870)</a:t>
            </a:r>
            <a:endParaRPr lang="hu-HU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AF2F604E-43BE-4DC3-B983-E071523364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759921" y="346791"/>
            <a:ext cx="146304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08C9B587-E65E-4B52-B37C-ABEBB6E879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1029" y="4546920"/>
            <a:ext cx="3977640" cy="18288"/>
          </a:xfrm>
          <a:prstGeom prst="rect">
            <a:avLst/>
          </a:prstGeom>
          <a:solidFill>
            <a:schemeClr val="tx1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1518416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0671A8AE-40A1-4631-A6B8-581AFF06548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Kép 5" descr="A képen személy, férfi, sapka, viselés látható&#10;&#10;Automatikusan generált leírás">
            <a:extLst>
              <a:ext uri="{FF2B5EF4-FFF2-40B4-BE49-F238E27FC236}">
                <a16:creationId xmlns:a16="http://schemas.microsoft.com/office/drawing/2014/main" id="{4D18FAC5-F6C2-F32A-F3C8-520FB84936C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3231" r="9089" b="7146"/>
          <a:stretch/>
        </p:blipFill>
        <p:spPr>
          <a:xfrm>
            <a:off x="3523488" y="10"/>
            <a:ext cx="8668512" cy="6857990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AB58EF07-17C2-48CF-ABB0-EEF1F17CB8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" y="0"/>
            <a:ext cx="9339206" cy="6858000"/>
          </a:xfrm>
          <a:prstGeom prst="rect">
            <a:avLst/>
          </a:prstGeom>
          <a:gradFill>
            <a:gsLst>
              <a:gs pos="58000">
                <a:schemeClr val="bg1"/>
              </a:gs>
              <a:gs pos="33000">
                <a:schemeClr val="bg1">
                  <a:alpha val="64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Cím 1">
            <a:extLst>
              <a:ext uri="{FF2B5EF4-FFF2-40B4-BE49-F238E27FC236}">
                <a16:creationId xmlns:a16="http://schemas.microsoft.com/office/drawing/2014/main" id="{F70CEBBB-916C-066F-FB3B-1EADE4EB31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7981" y="1122363"/>
            <a:ext cx="4023360" cy="3204134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100" i="1" dirty="0"/>
              <a:t>A Christmas Carol</a:t>
            </a:r>
            <a:r>
              <a:rPr lang="en-US" sz="4100" dirty="0"/>
              <a:t> </a:t>
            </a:r>
          </a:p>
          <a:p>
            <a:endParaRPr lang="en-US" sz="4100"/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83936CD3-1075-BF7B-E561-B57D23C7D7F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7980" y="4872922"/>
            <a:ext cx="4023359" cy="1208141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2000" dirty="0"/>
              <a:t>Ebenezer Scrooge</a:t>
            </a:r>
            <a:endParaRPr lang="hu-HU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AF2F604E-43BE-4DC3-B983-E071523364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759921" y="346791"/>
            <a:ext cx="146304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08C9B587-E65E-4B52-B37C-ABEBB6E879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1029" y="4546920"/>
            <a:ext cx="3977640" cy="18288"/>
          </a:xfrm>
          <a:prstGeom prst="rect">
            <a:avLst/>
          </a:prstGeom>
          <a:solidFill>
            <a:schemeClr val="tx1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3193279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0671A8AE-40A1-4631-A6B8-581AFF06548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Kép 4" descr="A képen szöveg, személy, állapot, sötét látható&#10;&#10;Automatikusan generált leírás">
            <a:extLst>
              <a:ext uri="{FF2B5EF4-FFF2-40B4-BE49-F238E27FC236}">
                <a16:creationId xmlns:a16="http://schemas.microsoft.com/office/drawing/2014/main" id="{8E8B2967-CB87-9962-1A57-F7F0A0DF98A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3658" r="9089" b="24419"/>
          <a:stretch/>
        </p:blipFill>
        <p:spPr>
          <a:xfrm>
            <a:off x="3523488" y="10"/>
            <a:ext cx="8668512" cy="685799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AB58EF07-17C2-48CF-ABB0-EEF1F17CB8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" y="0"/>
            <a:ext cx="9339206" cy="6858000"/>
          </a:xfrm>
          <a:prstGeom prst="rect">
            <a:avLst/>
          </a:prstGeom>
          <a:gradFill>
            <a:gsLst>
              <a:gs pos="58000">
                <a:schemeClr val="bg1"/>
              </a:gs>
              <a:gs pos="33000">
                <a:schemeClr val="bg1">
                  <a:alpha val="64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Cím 1">
            <a:extLst>
              <a:ext uri="{FF2B5EF4-FFF2-40B4-BE49-F238E27FC236}">
                <a16:creationId xmlns:a16="http://schemas.microsoft.com/office/drawing/2014/main" id="{A50AF9F6-1CBE-0C5B-9FEC-18036C7034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7981" y="1122363"/>
            <a:ext cx="4023360" cy="3204134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100" i="1"/>
              <a:t>A Christmas Carol</a:t>
            </a:r>
            <a:endParaRPr lang="en-US" sz="4100"/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F7DCE9EB-53E3-2359-1F4D-9DE0F33704B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7980" y="4872922"/>
            <a:ext cx="4023359" cy="1208141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2000" dirty="0"/>
              <a:t>The beginning of the novel</a:t>
            </a:r>
            <a:endParaRPr lang="hu-HU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AF2F604E-43BE-4DC3-B983-E071523364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759921" y="346791"/>
            <a:ext cx="146304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08C9B587-E65E-4B52-B37C-ABEBB6E879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1029" y="4546920"/>
            <a:ext cx="3977640" cy="18288"/>
          </a:xfrm>
          <a:prstGeom prst="rect">
            <a:avLst/>
          </a:prstGeom>
          <a:solidFill>
            <a:schemeClr val="tx1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6671974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9" name="Rectangle 18">
            <a:extLst>
              <a:ext uri="{FF2B5EF4-FFF2-40B4-BE49-F238E27FC236}">
                <a16:creationId xmlns:a16="http://schemas.microsoft.com/office/drawing/2014/main" id="{0671A8AE-40A1-4631-A6B8-581AFF06548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Kép 5" descr="A képen beltéri, tűzhely látható&#10;&#10;Automatikusan generált leírás">
            <a:extLst>
              <a:ext uri="{FF2B5EF4-FFF2-40B4-BE49-F238E27FC236}">
                <a16:creationId xmlns:a16="http://schemas.microsoft.com/office/drawing/2014/main" id="{4D9341EC-791D-71B4-DB15-F0905C35775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7512" r="1388"/>
          <a:stretch/>
        </p:blipFill>
        <p:spPr>
          <a:xfrm>
            <a:off x="3523488" y="10"/>
            <a:ext cx="8668512" cy="6857990"/>
          </a:xfrm>
          <a:prstGeom prst="rect">
            <a:avLst/>
          </a:prstGeom>
        </p:spPr>
      </p:pic>
      <p:sp>
        <p:nvSpPr>
          <p:cNvPr id="21" name="Rectangle 20">
            <a:extLst>
              <a:ext uri="{FF2B5EF4-FFF2-40B4-BE49-F238E27FC236}">
                <a16:creationId xmlns:a16="http://schemas.microsoft.com/office/drawing/2014/main" id="{AB58EF07-17C2-48CF-ABB0-EEF1F17CB8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" y="0"/>
            <a:ext cx="9339206" cy="6858000"/>
          </a:xfrm>
          <a:prstGeom prst="rect">
            <a:avLst/>
          </a:prstGeom>
          <a:gradFill>
            <a:gsLst>
              <a:gs pos="58000">
                <a:schemeClr val="bg1"/>
              </a:gs>
              <a:gs pos="33000">
                <a:schemeClr val="bg1">
                  <a:alpha val="64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Cím 1">
            <a:extLst>
              <a:ext uri="{FF2B5EF4-FFF2-40B4-BE49-F238E27FC236}">
                <a16:creationId xmlns:a16="http://schemas.microsoft.com/office/drawing/2014/main" id="{AB4CE7F6-DD71-10F1-2281-2665656557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7981" y="1122363"/>
            <a:ext cx="4023360" cy="3204134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100" i="1"/>
              <a:t>A Christmas Carol</a:t>
            </a:r>
            <a:endParaRPr lang="en-US" sz="4100"/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2173F5B0-FF8A-CE0E-F966-C8A9F0B8199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7980" y="4872922"/>
            <a:ext cx="4023359" cy="1208141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2000" dirty="0"/>
              <a:t>The first night, The ghost of past Christmases</a:t>
            </a:r>
            <a:endParaRPr lang="hu-HU" dirty="0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AF2F604E-43BE-4DC3-B983-E071523364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759921" y="346791"/>
            <a:ext cx="146304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08C9B587-E65E-4B52-B37C-ABEBB6E879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1029" y="4546920"/>
            <a:ext cx="3977640" cy="18288"/>
          </a:xfrm>
          <a:prstGeom prst="rect">
            <a:avLst/>
          </a:prstGeom>
          <a:solidFill>
            <a:schemeClr val="tx1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2786858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4" name="Rectangle 13">
            <a:extLst>
              <a:ext uri="{FF2B5EF4-FFF2-40B4-BE49-F238E27FC236}">
                <a16:creationId xmlns:a16="http://schemas.microsoft.com/office/drawing/2014/main" id="{0671A8AE-40A1-4631-A6B8-581AFF06548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Kép 4" descr="A képen személy, férfi, régi látható&#10;&#10;Automatikusan generált leírás">
            <a:extLst>
              <a:ext uri="{FF2B5EF4-FFF2-40B4-BE49-F238E27FC236}">
                <a16:creationId xmlns:a16="http://schemas.microsoft.com/office/drawing/2014/main" id="{1FFA256C-B607-F31D-F87A-5293DC72B75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2422" t="6484" r="27636" b="-1"/>
          <a:stretch/>
        </p:blipFill>
        <p:spPr>
          <a:xfrm>
            <a:off x="3523488" y="10"/>
            <a:ext cx="8668512" cy="6857990"/>
          </a:xfrm>
          <a:prstGeom prst="rect">
            <a:avLst/>
          </a:prstGeom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AB58EF07-17C2-48CF-ABB0-EEF1F17CB8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" y="0"/>
            <a:ext cx="9339206" cy="6858000"/>
          </a:xfrm>
          <a:prstGeom prst="rect">
            <a:avLst/>
          </a:prstGeom>
          <a:gradFill>
            <a:gsLst>
              <a:gs pos="58000">
                <a:schemeClr val="bg1"/>
              </a:gs>
              <a:gs pos="33000">
                <a:schemeClr val="bg1">
                  <a:alpha val="64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Cím 1">
            <a:extLst>
              <a:ext uri="{FF2B5EF4-FFF2-40B4-BE49-F238E27FC236}">
                <a16:creationId xmlns:a16="http://schemas.microsoft.com/office/drawing/2014/main" id="{2303D786-B081-B9B4-F69D-A12B41B227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7981" y="1122363"/>
            <a:ext cx="4023360" cy="3204134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100" i="1"/>
              <a:t>A Christmas Carol</a:t>
            </a:r>
            <a:endParaRPr lang="en-US" sz="4100"/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B0F7DF80-099C-4777-EB5B-622DB9376C5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7980" y="4872922"/>
            <a:ext cx="4023359" cy="1208141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2000" dirty="0"/>
              <a:t>The second night, the ghost of the present Christmas</a:t>
            </a:r>
            <a:endParaRPr lang="hu-HU" dirty="0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AF2F604E-43BE-4DC3-B983-E071523364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759921" y="346791"/>
            <a:ext cx="146304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08C9B587-E65E-4B52-B37C-ABEBB6E879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1029" y="4546920"/>
            <a:ext cx="3977640" cy="18288"/>
          </a:xfrm>
          <a:prstGeom prst="rect">
            <a:avLst/>
          </a:prstGeom>
          <a:solidFill>
            <a:schemeClr val="tx1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0942026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4" name="Rectangle 13">
            <a:extLst>
              <a:ext uri="{FF2B5EF4-FFF2-40B4-BE49-F238E27FC236}">
                <a16:creationId xmlns:a16="http://schemas.microsoft.com/office/drawing/2014/main" id="{0671A8AE-40A1-4631-A6B8-581AFF06548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Kép 4" descr="A képen személy, kültéri látható&#10;&#10;Automatikusan generált leírás">
            <a:extLst>
              <a:ext uri="{FF2B5EF4-FFF2-40B4-BE49-F238E27FC236}">
                <a16:creationId xmlns:a16="http://schemas.microsoft.com/office/drawing/2014/main" id="{203EB112-D66C-0672-F4B9-94902F96591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7442" t="6484" r="16068" b="-1"/>
          <a:stretch/>
        </p:blipFill>
        <p:spPr>
          <a:xfrm>
            <a:off x="3523488" y="10"/>
            <a:ext cx="8668512" cy="6857990"/>
          </a:xfrm>
          <a:prstGeom prst="rect">
            <a:avLst/>
          </a:prstGeom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AB58EF07-17C2-48CF-ABB0-EEF1F17CB8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" y="0"/>
            <a:ext cx="9339206" cy="6858000"/>
          </a:xfrm>
          <a:prstGeom prst="rect">
            <a:avLst/>
          </a:prstGeom>
          <a:gradFill>
            <a:gsLst>
              <a:gs pos="58000">
                <a:schemeClr val="bg1"/>
              </a:gs>
              <a:gs pos="33000">
                <a:schemeClr val="bg1">
                  <a:alpha val="64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Cím 1">
            <a:extLst>
              <a:ext uri="{FF2B5EF4-FFF2-40B4-BE49-F238E27FC236}">
                <a16:creationId xmlns:a16="http://schemas.microsoft.com/office/drawing/2014/main" id="{DB6B6CD6-C245-2B5C-5069-C48892E099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7981" y="1122363"/>
            <a:ext cx="4023360" cy="3204134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100" i="1"/>
              <a:t>A Christmas Carol</a:t>
            </a:r>
            <a:endParaRPr lang="en-US" sz="4100"/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14CB1438-DEB5-5B70-28DE-A7A9A89DCB7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7980" y="4872922"/>
            <a:ext cx="4023359" cy="1208141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2000" dirty="0"/>
              <a:t>The third night, the ghost of Christmases to come</a:t>
            </a:r>
            <a:endParaRPr lang="hu-HU" dirty="0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AF2F604E-43BE-4DC3-B983-E071523364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759921" y="346791"/>
            <a:ext cx="146304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08C9B587-E65E-4B52-B37C-ABEBB6E879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1029" y="4546920"/>
            <a:ext cx="3977640" cy="18288"/>
          </a:xfrm>
          <a:prstGeom prst="rect">
            <a:avLst/>
          </a:prstGeom>
          <a:solidFill>
            <a:schemeClr val="tx1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594339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4" name="Rectangle 13">
            <a:extLst>
              <a:ext uri="{FF2B5EF4-FFF2-40B4-BE49-F238E27FC236}">
                <a16:creationId xmlns:a16="http://schemas.microsoft.com/office/drawing/2014/main" id="{0671A8AE-40A1-4631-A6B8-581AFF06548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Kép 4" descr="A képen személy, épület, kültéri, utca látható&#10;&#10;Automatikusan generált leírás">
            <a:extLst>
              <a:ext uri="{FF2B5EF4-FFF2-40B4-BE49-F238E27FC236}">
                <a16:creationId xmlns:a16="http://schemas.microsoft.com/office/drawing/2014/main" id="{CB1DC1AC-9B49-52F6-5B80-2B5E4A570C4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4928" t="6484" r="15331"/>
          <a:stretch/>
        </p:blipFill>
        <p:spPr>
          <a:xfrm>
            <a:off x="3523488" y="10"/>
            <a:ext cx="8668512" cy="6857990"/>
          </a:xfrm>
          <a:prstGeom prst="rect">
            <a:avLst/>
          </a:prstGeom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AB58EF07-17C2-48CF-ABB0-EEF1F17CB8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" y="0"/>
            <a:ext cx="9339206" cy="6858000"/>
          </a:xfrm>
          <a:prstGeom prst="rect">
            <a:avLst/>
          </a:prstGeom>
          <a:gradFill>
            <a:gsLst>
              <a:gs pos="58000">
                <a:schemeClr val="bg1"/>
              </a:gs>
              <a:gs pos="33000">
                <a:schemeClr val="bg1">
                  <a:alpha val="64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Cím 1">
            <a:extLst>
              <a:ext uri="{FF2B5EF4-FFF2-40B4-BE49-F238E27FC236}">
                <a16:creationId xmlns:a16="http://schemas.microsoft.com/office/drawing/2014/main" id="{1A6FFF90-334F-BE96-C589-58D6E55681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7981" y="1122363"/>
            <a:ext cx="4023360" cy="3204134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100" i="1"/>
              <a:t>A Christmas Carol</a:t>
            </a:r>
            <a:endParaRPr lang="en-US" sz="4100"/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5B236514-4452-510C-B1FA-7104EE5E7CA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7980" y="4872922"/>
            <a:ext cx="4023359" cy="1208141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2000" dirty="0"/>
              <a:t>The end of the novel</a:t>
            </a:r>
            <a:endParaRPr lang="hu-HU" dirty="0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AF2F604E-43BE-4DC3-B983-E071523364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759921" y="346791"/>
            <a:ext cx="146304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08C9B587-E65E-4B52-B37C-ABEBB6E879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1029" y="4546920"/>
            <a:ext cx="3977640" cy="18288"/>
          </a:xfrm>
          <a:prstGeom prst="rect">
            <a:avLst/>
          </a:prstGeom>
          <a:solidFill>
            <a:schemeClr val="tx1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5055757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2" name="Rectangle 41">
            <a:extLst>
              <a:ext uri="{FF2B5EF4-FFF2-40B4-BE49-F238E27FC236}">
                <a16:creationId xmlns:a16="http://schemas.microsoft.com/office/drawing/2014/main" id="{0671A8AE-40A1-4631-A6B8-581AFF06548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Kép 4" descr="A képen térkép látható&#10;&#10;Automatikusan generált leírás">
            <a:extLst>
              <a:ext uri="{FF2B5EF4-FFF2-40B4-BE49-F238E27FC236}">
                <a16:creationId xmlns:a16="http://schemas.microsoft.com/office/drawing/2014/main" id="{800D291A-1B6A-9E24-4A24-2018FD69ACE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5987" r="9090" b="36185"/>
          <a:stretch/>
        </p:blipFill>
        <p:spPr>
          <a:xfrm>
            <a:off x="3523488" y="10"/>
            <a:ext cx="8668512" cy="6857990"/>
          </a:xfrm>
          <a:prstGeom prst="rect">
            <a:avLst/>
          </a:prstGeom>
        </p:spPr>
      </p:pic>
      <p:sp>
        <p:nvSpPr>
          <p:cNvPr id="44" name="Rectangle 43">
            <a:extLst>
              <a:ext uri="{FF2B5EF4-FFF2-40B4-BE49-F238E27FC236}">
                <a16:creationId xmlns:a16="http://schemas.microsoft.com/office/drawing/2014/main" id="{AB58EF07-17C2-48CF-ABB0-EEF1F17CB8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" y="0"/>
            <a:ext cx="9339206" cy="6858000"/>
          </a:xfrm>
          <a:prstGeom prst="rect">
            <a:avLst/>
          </a:prstGeom>
          <a:gradFill>
            <a:gsLst>
              <a:gs pos="58000">
                <a:schemeClr val="bg1"/>
              </a:gs>
              <a:gs pos="33000">
                <a:schemeClr val="bg1">
                  <a:alpha val="64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Cím 1">
            <a:extLst>
              <a:ext uri="{FF2B5EF4-FFF2-40B4-BE49-F238E27FC236}">
                <a16:creationId xmlns:a16="http://schemas.microsoft.com/office/drawing/2014/main" id="{4AEFE3A8-9807-7055-A920-D5EE3B250C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7981" y="1122363"/>
            <a:ext cx="4023360" cy="3204134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100" i="1"/>
              <a:t>A Christmas Carol</a:t>
            </a:r>
            <a:endParaRPr lang="en-US" sz="4100"/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B1525FC1-8D37-8134-815E-35568BFBF27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7980" y="4872922"/>
            <a:ext cx="4023359" cy="1208141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2000" dirty="0"/>
              <a:t>Film adaptations</a:t>
            </a:r>
            <a:endParaRPr lang="hu-HU" dirty="0"/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id="{AF2F604E-43BE-4DC3-B983-E071523364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759921" y="346791"/>
            <a:ext cx="146304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48" name="Rectangle 47">
            <a:extLst>
              <a:ext uri="{FF2B5EF4-FFF2-40B4-BE49-F238E27FC236}">
                <a16:creationId xmlns:a16="http://schemas.microsoft.com/office/drawing/2014/main" id="{08C9B587-E65E-4B52-B37C-ABEBB6E879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1029" y="4546920"/>
            <a:ext cx="3977640" cy="18288"/>
          </a:xfrm>
          <a:prstGeom prst="rect">
            <a:avLst/>
          </a:prstGeom>
          <a:solidFill>
            <a:schemeClr val="tx1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0701637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Szélesvásznú</PresentationFormat>
  <Paragraphs>0</Paragraphs>
  <Slides>10</Slides>
  <Notes>0</Notes>
  <HiddenSlides>0</HiddenSlides>
  <MMClips>0</MMClips>
  <ScaleCrop>false</ScaleCrop>
  <HeadingPairs>
    <vt:vector size="4" baseType="variant">
      <vt:variant>
        <vt:lpstr>Téma</vt:lpstr>
      </vt:variant>
      <vt:variant>
        <vt:i4>1</vt:i4>
      </vt:variant>
      <vt:variant>
        <vt:lpstr>Diacímek</vt:lpstr>
      </vt:variant>
      <vt:variant>
        <vt:i4>10</vt:i4>
      </vt:variant>
    </vt:vector>
  </HeadingPairs>
  <TitlesOfParts>
    <vt:vector size="11" baseType="lpstr">
      <vt:lpstr>Office Theme</vt:lpstr>
      <vt:lpstr>Charles Dickens: A Christmas Carol</vt:lpstr>
      <vt:lpstr>A Christmas Carol​</vt:lpstr>
      <vt:lpstr>A Christmas Carol  </vt:lpstr>
      <vt:lpstr>A Christmas Carol</vt:lpstr>
      <vt:lpstr>A Christmas Carol</vt:lpstr>
      <vt:lpstr>A Christmas Carol</vt:lpstr>
      <vt:lpstr>A Christmas Carol</vt:lpstr>
      <vt:lpstr>A Christmas Carol</vt:lpstr>
      <vt:lpstr>A Christmas Carol</vt:lpstr>
      <vt:lpstr>PowerPoint-bemutató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PowerPoint-bemutató</dc:title>
  <dc:creator/>
  <cp:lastModifiedBy/>
  <cp:revision>172</cp:revision>
  <dcterms:created xsi:type="dcterms:W3CDTF">2022-10-28T12:30:07Z</dcterms:created>
  <dcterms:modified xsi:type="dcterms:W3CDTF">2022-10-29T15:06:07Z</dcterms:modified>
</cp:coreProperties>
</file>