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79" r:id="rId4"/>
    <p:sldId id="281" r:id="rId5"/>
    <p:sldId id="280" r:id="rId6"/>
    <p:sldId id="257" r:id="rId7"/>
  </p:sldIdLst>
  <p:sldSz cx="12192000" cy="6858000"/>
  <p:notesSz cx="6858000" cy="9144000"/>
  <p:defaultTextStyle>
    <a:defPPr rtl="0"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Üdvözöljük!" id="{E75E278A-FF0E-49A4-B170-79828D63BBAD}">
          <p14:sldIdLst>
            <p14:sldId id="256"/>
          </p14:sldIdLst>
        </p14:section>
        <p14:section name="Tervezés, Alakváltás, Jegyzetelés, Közös munka másokkal, Mutasd meg" id="{B9B51309-D148-4332-87C2-07BE32FBCA3B}">
          <p14:sldIdLst>
            <p14:sldId id="271"/>
            <p14:sldId id="279"/>
            <p14:sldId id="281"/>
            <p14:sldId id="280"/>
            <p14:sldId id="257"/>
          </p14:sldIdLst>
        </p14:section>
        <p14:section name="További információ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Szerző" initials="S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9ED10D-4955-4B21-A25D-3D2D9F8F2221}" type="datetime1">
              <a:rPr lang="hu-HU" smtClean="0"/>
              <a:pPr rtl="0"/>
              <a:t>2022.09.29.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hu-HU" smtClean="0"/>
              <a:pPr rtl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CC616-E4C9-4420-9DD2-463CEC98F97A}" type="datetime1">
              <a:rPr lang="hu-HU" smtClean="0"/>
              <a:pPr/>
              <a:t>2022.09.29.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u-HU" smtClean="0"/>
              <a:pPr rtl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pPr rtl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876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pPr rtl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530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pPr rtl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796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pPr rtl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169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u-HU" smtClean="0"/>
              <a:pPr rtl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423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u-HU" sz="1800" noProof="0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Mintaszöveg szerkesztése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Második szint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Harmadik szint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Negyedik szint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0FB0E63-E508-433C-80F9-F050BE4D206B}" type="datetime1">
              <a:rPr lang="hu-HU" noProof="0" smtClean="0"/>
              <a:pPr rtl="0"/>
              <a:t>2022.09.29.</a:t>
            </a:fld>
            <a:endParaRPr lang="hu-HU" noProof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/>
          </a:p>
        </p:txBody>
      </p:sp>
      <p:sp>
        <p:nvSpPr>
          <p:cNvPr id="10" name="Téglalap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Mintaszöveg szerkesztése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Második szint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Harmadik szint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Negyedik szint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u-HU" sz="1800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11AEF09-6C5E-4CCE-8672-925A55A1EDCA}" type="datetime1">
              <a:rPr lang="hu-HU" noProof="0" smtClean="0"/>
              <a:pPr rtl="0"/>
              <a:t>2022.09.29.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u-HU" noProof="0" smtClean="0"/>
              <a:pPr rtl="0"/>
              <a:t>‹#›</a:t>
            </a:fld>
            <a:endParaRPr lang="hu-HU" noProof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hu-HU" sz="4800" dirty="0">
                <a:solidFill>
                  <a:schemeClr val="bg1"/>
                </a:solidFill>
              </a:rPr>
              <a:t>Romeo and </a:t>
            </a:r>
            <a:r>
              <a:rPr lang="hu-HU" sz="4800" dirty="0" err="1" smtClean="0">
                <a:solidFill>
                  <a:schemeClr val="bg1"/>
                </a:solidFill>
              </a:rPr>
              <a:t>Juliet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-HU" sz="2400" dirty="0">
                <a:solidFill>
                  <a:schemeClr val="bg1"/>
                </a:solidFill>
                <a:latin typeface="+mj-lt"/>
              </a:rPr>
              <a:t>William Shakespeare</a:t>
            </a:r>
          </a:p>
        </p:txBody>
      </p:sp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211268" cy="640080"/>
          </a:xfrm>
        </p:spPr>
        <p:txBody>
          <a:bodyPr rtlCol="0">
            <a:noAutofit/>
          </a:bodyPr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Romeo and Julia</a:t>
            </a:r>
          </a:p>
        </p:txBody>
      </p:sp>
      <p:sp>
        <p:nvSpPr>
          <p:cNvPr id="38" name="Tartalom helye 17"/>
          <p:cNvSpPr txBox="1">
            <a:spLocks/>
          </p:cNvSpPr>
          <p:nvPr/>
        </p:nvSpPr>
        <p:spPr>
          <a:xfrm>
            <a:off x="541610" y="1524708"/>
            <a:ext cx="4321704" cy="484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Romeo and Julia is my favorite drama, one of the best known tragedies of the English playwright William Shakespeare.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 is about a fatal love between the children of two hostile families.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known exactly when he wrote it, but he mentions an earthquake in the work which is happened 11 years ago so it can be dated to 1591.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lowers were separated due to family dispute, they couldn’t meet </a:t>
            </a:r>
            <a:r>
              <a:rPr lang="hu-H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hu-H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hu-H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love could not really be fulfilled and because of this complication their love became fatal.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CFB0A44B-2E41-41BC-9309-26816251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287" y="2395537"/>
            <a:ext cx="1495425" cy="20669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9BBB35F3-5F66-48AC-B50F-1A94B46D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975" y="1524708"/>
            <a:ext cx="2095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6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William Shakespeare</a:t>
            </a:r>
          </a:p>
        </p:txBody>
      </p:sp>
      <p:sp>
        <p:nvSpPr>
          <p:cNvPr id="25" name="Tartalom helye 17"/>
          <p:cNvSpPr txBox="1">
            <a:spLocks/>
          </p:cNvSpPr>
          <p:nvPr/>
        </p:nvSpPr>
        <p:spPr>
          <a:xfrm>
            <a:off x="587329" y="142501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 was born on April 23, 1564.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artalom helye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He got married at the age of 18 and had 3 children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6" name="Tartalom helye 17"/>
          <p:cNvSpPr txBox="1">
            <a:spLocks/>
          </p:cNvSpPr>
          <p:nvPr/>
        </p:nvSpPr>
        <p:spPr>
          <a:xfrm>
            <a:off x="1056513" y="2293996"/>
            <a:ext cx="4504252" cy="2009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-During his life he did everything to become an actor and later a playwright</a:t>
            </a:r>
          </a:p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-Death: 1616, pneumonia in Stratford</a:t>
            </a:r>
          </a:p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-Probably he was a wealthy man, he tried to give his family what they needed</a:t>
            </a:r>
          </a:p>
          <a:p>
            <a:pPr marL="0" lvl="0" indent="0" rtl="0">
              <a:spcAft>
                <a:spcPts val="2000"/>
              </a:spcAft>
              <a:buNone/>
              <a:defRPr/>
            </a:pPr>
            <a:endParaRPr lang="hu-HU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2000"/>
              </a:spcAft>
              <a:buNone/>
              <a:defRPr/>
            </a:pPr>
            <a:endParaRPr lang="hu-HU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artalom helye 17"/>
          <p:cNvSpPr txBox="1">
            <a:spLocks/>
          </p:cNvSpPr>
          <p:nvPr/>
        </p:nvSpPr>
        <p:spPr>
          <a:xfrm>
            <a:off x="1056513" y="4513543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-He was one of the greatest man of English drama and European literature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Tartalom helye 17"/>
          <p:cNvSpPr txBox="1">
            <a:spLocks/>
          </p:cNvSpPr>
          <p:nvPr/>
        </p:nvSpPr>
        <p:spPr>
          <a:xfrm>
            <a:off x="1056513" y="5454655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4F41A4B6-D765-4C82-9828-A35BB60B4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58" y="2192666"/>
            <a:ext cx="2362422" cy="1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0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R&amp;J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takes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place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over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five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days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locations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outside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Verona in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Mantua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families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Capulet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Montague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beggining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Verona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servants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families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fight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words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main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square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Romeo and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Benvolio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hear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 in a ball in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Capulet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house and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love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called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Rosalia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Romeo is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afraid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enter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ball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 has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love. He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suddenly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forget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Rosalia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Julia.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hu-H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Romeo a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 Juliet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other’s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enemies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Romeo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deny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love. The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famous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balcony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scene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Romeo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swears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love and Juliet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believes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him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worried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life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Tybalt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belonge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Capulet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challenged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him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dule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85516BA5-3227-4EF4-841D-22A4E3C2C7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700876" y="1837315"/>
            <a:ext cx="3994252" cy="3978275"/>
          </a:xfrm>
        </p:spPr>
      </p:pic>
    </p:spTree>
    <p:extLst>
      <p:ext uri="{BB962C8B-B14F-4D97-AF65-F5344CB8AC3E}">
        <p14:creationId xmlns:p14="http://schemas.microsoft.com/office/powerpoint/2010/main" xmlns="" val="9580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R&amp;J</a:t>
            </a:r>
          </a:p>
        </p:txBody>
      </p:sp>
      <p:sp>
        <p:nvSpPr>
          <p:cNvPr id="30" name="Tartalom helye 17"/>
          <p:cNvSpPr txBox="1">
            <a:spLocks/>
          </p:cNvSpPr>
          <p:nvPr/>
        </p:nvSpPr>
        <p:spPr>
          <a:xfrm>
            <a:off x="521207" y="1366497"/>
            <a:ext cx="5110161" cy="92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hu-HU" sz="1400" dirty="0"/>
              <a:t>During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fight</a:t>
            </a:r>
            <a:r>
              <a:rPr lang="hu-HU" sz="1400" dirty="0"/>
              <a:t> Romeo </a:t>
            </a:r>
            <a:r>
              <a:rPr lang="hu-HU" sz="1400" dirty="0" err="1"/>
              <a:t>slapped</a:t>
            </a:r>
            <a:r>
              <a:rPr lang="hu-HU" sz="1400" dirty="0"/>
              <a:t> </a:t>
            </a:r>
            <a:r>
              <a:rPr lang="hu-HU" sz="1400" dirty="0" err="1"/>
              <a:t>Tybalt</a:t>
            </a:r>
            <a:r>
              <a:rPr lang="hu-HU" sz="1400" dirty="0"/>
              <a:t> and he </a:t>
            </a:r>
            <a:r>
              <a:rPr lang="hu-HU" sz="1400" dirty="0" err="1"/>
              <a:t>regretted</a:t>
            </a:r>
            <a:r>
              <a:rPr lang="hu-HU" sz="1400" dirty="0"/>
              <a:t> </a:t>
            </a:r>
            <a:r>
              <a:rPr lang="hu-HU" sz="1400" dirty="0" err="1"/>
              <a:t>because</a:t>
            </a:r>
            <a:r>
              <a:rPr lang="hu-HU" sz="1400" dirty="0"/>
              <a:t> he </a:t>
            </a:r>
            <a:r>
              <a:rPr lang="hu-HU" sz="1400" dirty="0" err="1"/>
              <a:t>know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Capulet</a:t>
            </a:r>
            <a:r>
              <a:rPr lang="hu-HU" sz="1400" dirty="0"/>
              <a:t> </a:t>
            </a:r>
            <a:r>
              <a:rPr lang="hu-HU" sz="1400" dirty="0" err="1"/>
              <a:t>family</a:t>
            </a:r>
            <a:r>
              <a:rPr lang="hu-HU" sz="1400" dirty="0"/>
              <a:t> </a:t>
            </a:r>
            <a:r>
              <a:rPr lang="hu-HU" sz="1400" dirty="0" err="1"/>
              <a:t>would</a:t>
            </a:r>
            <a:r>
              <a:rPr lang="hu-HU" sz="1400" dirty="0"/>
              <a:t> </a:t>
            </a:r>
            <a:r>
              <a:rPr lang="hu-HU" sz="1400" dirty="0" err="1"/>
              <a:t>not</a:t>
            </a:r>
            <a:r>
              <a:rPr lang="hu-HU" sz="1400" dirty="0"/>
              <a:t> </a:t>
            </a:r>
            <a:r>
              <a:rPr lang="hu-HU" sz="1400" dirty="0" err="1"/>
              <a:t>looking</a:t>
            </a:r>
            <a:r>
              <a:rPr lang="hu-HU" sz="1400" dirty="0"/>
              <a:t> </a:t>
            </a:r>
            <a:r>
              <a:rPr lang="hu-HU" sz="1400" dirty="0" err="1"/>
              <a:t>kindly</a:t>
            </a:r>
            <a:r>
              <a:rPr lang="hu-HU" sz="1400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him</a:t>
            </a:r>
            <a:endParaRPr lang="hu-HU" sz="1400" dirty="0"/>
          </a:p>
        </p:txBody>
      </p:sp>
      <p:sp>
        <p:nvSpPr>
          <p:cNvPr id="16" name="Tartalom helye 17"/>
          <p:cNvSpPr txBox="1">
            <a:spLocks/>
          </p:cNvSpPr>
          <p:nvPr/>
        </p:nvSpPr>
        <p:spPr>
          <a:xfrm>
            <a:off x="1066040" y="1958188"/>
            <a:ext cx="2486328" cy="107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sz="1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artalom helye 17"/>
          <p:cNvSpPr txBox="1">
            <a:spLocks/>
          </p:cNvSpPr>
          <p:nvPr/>
        </p:nvSpPr>
        <p:spPr>
          <a:xfrm>
            <a:off x="521207" y="2017908"/>
            <a:ext cx="4947037" cy="245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Juliet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nanny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alarmed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happened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Romeo and Juliet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sentence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nanny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priest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adults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leave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without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9" name="Tartalom helye 17"/>
          <p:cNvSpPr txBox="1">
            <a:spLocks/>
          </p:cNvSpPr>
          <p:nvPr/>
        </p:nvSpPr>
        <p:spPr>
          <a:xfrm>
            <a:off x="521207" y="3219719"/>
            <a:ext cx="5209892" cy="330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Romeo had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goodbye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Juliet and start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Julia’s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promised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Paris(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asked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girl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marriage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beggining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 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Romeo and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Juliet’s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friends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nanny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Lőrincz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priest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tries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marriage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Paris.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had a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marriage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Romeo.</a:t>
            </a:r>
          </a:p>
          <a:p>
            <a:pPr marL="0" indent="0" rtl="0">
              <a:spcAft>
                <a:spcPts val="200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end is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beautiful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couple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Romeo and Julia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died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parents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enmity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7" name="Tartalom helye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Egyenes összekötő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 descr="Kis világoskék kör egy nagy sötétkék körben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A3BB48F-5293-4410-9D5E-6C9A3D31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97" y="1221000"/>
            <a:ext cx="2391541" cy="213789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0A7BB5D-8321-4ABB-B846-F487BADC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870" y="1234343"/>
            <a:ext cx="2029968" cy="2518519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553B4825-6804-4D4A-88D0-03B6F89D8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690" y="3358893"/>
            <a:ext cx="3475364" cy="2633674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2D2D0852-F0F0-4C75-8C25-D96B15A6D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436" y="3371504"/>
            <a:ext cx="2672885" cy="22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hu-H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parents</a:t>
            </a:r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42" name="Tartalom helye 17"/>
          <p:cNvSpPr txBox="1">
            <a:spLocks/>
          </p:cNvSpPr>
          <p:nvPr/>
        </p:nvSpPr>
        <p:spPr>
          <a:xfrm>
            <a:off x="1066039" y="4571824"/>
            <a:ext cx="2696774" cy="1635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artalom helye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artalom helye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D203063-1BFE-432C-B353-75CF65F0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42" y="1501229"/>
            <a:ext cx="3133818" cy="497638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9D259C8-2CE3-46A8-91AF-28935CC4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24" y="1516468"/>
            <a:ext cx="3675075" cy="36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67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ÜdvözlőDokument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0957319_TF10001108_Win32" id="{8C8D7ADE-4FFD-46F2-8F29-D3940E73372B}" vid="{1D6A52EE-1306-4C91-9058-C02B13101C0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{AA901505-8274-41A3-B76E-92364A7B436B}tf10001108_win32</Template>
  <TotalTime>1511</TotalTime>
  <Words>497</Words>
  <Application>Microsoft Office PowerPoint</Application>
  <PresentationFormat>Egyéni</PresentationFormat>
  <Paragraphs>34</Paragraphs>
  <Slides>6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ÜdvözlőDokumentum</vt:lpstr>
      <vt:lpstr>Romeo and Juliet</vt:lpstr>
      <vt:lpstr>Romeo and Julia</vt:lpstr>
      <vt:lpstr>William Shakespeare</vt:lpstr>
      <vt:lpstr>R&amp;J</vt:lpstr>
      <vt:lpstr>R&amp;J</vt:lpstr>
      <vt:lpstr>The parents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Julia</dc:title>
  <dc:creator>Tamás Kis</dc:creator>
  <cp:keywords/>
  <cp:lastModifiedBy>Eszter</cp:lastModifiedBy>
  <cp:revision>5</cp:revision>
  <dcterms:created xsi:type="dcterms:W3CDTF">2022-09-26T15:38:31Z</dcterms:created>
  <dcterms:modified xsi:type="dcterms:W3CDTF">2022-09-29T16:18:18Z</dcterms:modified>
  <cp:version/>
</cp:coreProperties>
</file>