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FFC3-9820-4DEF-84FF-EBA23843050F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E798-4D3B-4CD1-AA85-EFD71F5424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FFC3-9820-4DEF-84FF-EBA23843050F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E798-4D3B-4CD1-AA85-EFD71F542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FFC3-9820-4DEF-84FF-EBA23843050F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E798-4D3B-4CD1-AA85-EFD71F542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FFC3-9820-4DEF-84FF-EBA23843050F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E798-4D3B-4CD1-AA85-EFD71F542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FFC3-9820-4DEF-84FF-EBA23843050F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E798-4D3B-4CD1-AA85-EFD71F5424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FFC3-9820-4DEF-84FF-EBA23843050F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E798-4D3B-4CD1-AA85-EFD71F542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FFC3-9820-4DEF-84FF-EBA23843050F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E798-4D3B-4CD1-AA85-EFD71F5424D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FFC3-9820-4DEF-84FF-EBA23843050F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E798-4D3B-4CD1-AA85-EFD71F542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FFC3-9820-4DEF-84FF-EBA23843050F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E798-4D3B-4CD1-AA85-EFD71F542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FFC3-9820-4DEF-84FF-EBA23843050F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E798-4D3B-4CD1-AA85-EFD71F5424D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0FFC3-9820-4DEF-84FF-EBA23843050F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6E798-4D3B-4CD1-AA85-EFD71F5424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DF0FFC3-9820-4DEF-84FF-EBA23843050F}" type="datetimeFigureOut">
              <a:rPr lang="en-US" smtClean="0"/>
              <a:pPr/>
              <a:t>5/21/2022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F206E798-4D3B-4CD1-AA85-EFD71F5424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My </a:t>
            </a:r>
            <a:r>
              <a:rPr lang="en-US" dirty="0" smtClean="0"/>
              <a:t>Favorite</a:t>
            </a:r>
            <a:r>
              <a:rPr lang="pl-PL" dirty="0" smtClean="0"/>
              <a:t> </a:t>
            </a:r>
            <a:r>
              <a:rPr lang="pl-PL" dirty="0" err="1" smtClean="0"/>
              <a:t>Writers</a:t>
            </a:r>
            <a:r>
              <a:rPr lang="pl-PL" dirty="0" smtClean="0"/>
              <a:t> 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59559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4581128"/>
            <a:ext cx="6781800" cy="1600200"/>
          </a:xfrm>
        </p:spPr>
        <p:txBody>
          <a:bodyPr>
            <a:normAutofit fontScale="90000"/>
          </a:bodyPr>
          <a:lstStyle/>
          <a:p>
            <a:r>
              <a:rPr lang="pl-PL" dirty="0"/>
              <a:t>J. K. </a:t>
            </a:r>
            <a:r>
              <a:rPr lang="pl-PL" dirty="0" err="1"/>
              <a:t>Rowling</a:t>
            </a:r>
            <a:r>
              <a:rPr lang="pl-PL" dirty="0"/>
              <a:t/>
            </a:r>
            <a:br>
              <a:rPr lang="pl-PL" dirty="0"/>
            </a:b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J. K. Rowling</a:t>
            </a:r>
            <a:r>
              <a:rPr lang="en-US" dirty="0"/>
              <a:t>, is a British author </a:t>
            </a:r>
            <a:r>
              <a:rPr lang="pl-PL" dirty="0" err="1" smtClean="0"/>
              <a:t>who</a:t>
            </a:r>
            <a:r>
              <a:rPr lang="en-US" dirty="0" smtClean="0"/>
              <a:t> </a:t>
            </a:r>
            <a:r>
              <a:rPr lang="en-US" dirty="0"/>
              <a:t>wrote a seven-volume children's fantasy series, Harry Potter, published from 1997 to 2007. The series has been enormously </a:t>
            </a:r>
            <a:r>
              <a:rPr lang="en-US" dirty="0" smtClean="0"/>
              <a:t>successful</a:t>
            </a:r>
            <a:r>
              <a:rPr lang="pl-PL" dirty="0" smtClean="0"/>
              <a:t> </a:t>
            </a:r>
            <a:r>
              <a:rPr lang="pl-PL" dirty="0" smtClean="0"/>
              <a:t>and</a:t>
            </a:r>
            <a:r>
              <a:rPr lang="en-US" dirty="0" smtClean="0"/>
              <a:t> </a:t>
            </a:r>
            <a:r>
              <a:rPr lang="en-US" dirty="0"/>
              <a:t>has sold over 500 million copies, been translated into at least 70 languages, and spawned a global media franchise including films and video games.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717032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03867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J. K. </a:t>
            </a:r>
            <a:r>
              <a:rPr lang="pl-PL" dirty="0" err="1"/>
              <a:t>Rowling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 </a:t>
            </a:r>
            <a:r>
              <a:rPr lang="pl-PL" dirty="0" err="1" smtClean="0"/>
              <a:t>admire</a:t>
            </a:r>
            <a:r>
              <a:rPr lang="pl-PL" dirty="0" smtClean="0"/>
              <a:t> </a:t>
            </a:r>
            <a:r>
              <a:rPr lang="pl-PL" dirty="0"/>
              <a:t>J. K. </a:t>
            </a:r>
            <a:r>
              <a:rPr lang="pl-PL" dirty="0" err="1" smtClean="0"/>
              <a:t>Rowling</a:t>
            </a:r>
            <a:r>
              <a:rPr lang="pl-PL" dirty="0" smtClean="0"/>
              <a:t> for </a:t>
            </a:r>
            <a:r>
              <a:rPr lang="pl-PL" dirty="0" err="1" smtClean="0"/>
              <a:t>her</a:t>
            </a:r>
            <a:r>
              <a:rPr lang="pl-PL" dirty="0" smtClean="0"/>
              <a:t> </a:t>
            </a:r>
            <a:r>
              <a:rPr lang="pl-PL" dirty="0" err="1" smtClean="0"/>
              <a:t>creativity</a:t>
            </a:r>
            <a:r>
              <a:rPr lang="pl-PL" dirty="0"/>
              <a:t>. </a:t>
            </a:r>
            <a:r>
              <a:rPr lang="pl-PL" dirty="0" err="1"/>
              <a:t>She</a:t>
            </a:r>
            <a:r>
              <a:rPr lang="pl-PL" dirty="0"/>
              <a:t> </a:t>
            </a:r>
            <a:r>
              <a:rPr lang="pl-PL" dirty="0" err="1" smtClean="0"/>
              <a:t>impressed</a:t>
            </a:r>
            <a:r>
              <a:rPr lang="pl-PL" dirty="0" smtClean="0"/>
              <a:t> </a:t>
            </a:r>
            <a:r>
              <a:rPr lang="pl-PL" dirty="0" smtClean="0"/>
              <a:t>me with </a:t>
            </a:r>
            <a:r>
              <a:rPr lang="en-US" dirty="0" smtClean="0"/>
              <a:t>her </a:t>
            </a:r>
            <a:r>
              <a:rPr lang="en-US" dirty="0"/>
              <a:t>imagination when I read her book for the first </a:t>
            </a:r>
            <a:r>
              <a:rPr lang="en-US" dirty="0" smtClean="0"/>
              <a:t>time</a:t>
            </a:r>
            <a:r>
              <a:rPr lang="pl-PL" dirty="0" smtClean="0"/>
              <a:t> </a:t>
            </a:r>
            <a:r>
              <a:rPr lang="pl-PL" dirty="0" err="1" smtClean="0"/>
              <a:t>because</a:t>
            </a:r>
            <a:r>
              <a:rPr lang="pl-PL" dirty="0" smtClean="0"/>
              <a:t> plot in </a:t>
            </a:r>
            <a:r>
              <a:rPr lang="pl-PL" dirty="0" err="1" smtClean="0"/>
              <a:t>her</a:t>
            </a:r>
            <a:r>
              <a:rPr lang="pl-PL" dirty="0" smtClean="0"/>
              <a:t> </a:t>
            </a:r>
            <a:r>
              <a:rPr lang="pl-PL" dirty="0" err="1" smtClean="0"/>
              <a:t>books</a:t>
            </a:r>
            <a:r>
              <a:rPr lang="pl-PL" dirty="0" smtClean="0"/>
              <a:t> </a:t>
            </a:r>
            <a:r>
              <a:rPr lang="pl-PL" dirty="0" smtClean="0"/>
              <a:t>ais </a:t>
            </a:r>
            <a:r>
              <a:rPr lang="pl-PL" dirty="0" err="1" smtClean="0"/>
              <a:t>amazing</a:t>
            </a:r>
            <a:r>
              <a:rPr lang="pl-PL" dirty="0" smtClean="0"/>
              <a:t> and </a:t>
            </a:r>
            <a:r>
              <a:rPr lang="pl-PL" dirty="0" err="1" smtClean="0"/>
              <a:t>fantastic</a:t>
            </a:r>
            <a:r>
              <a:rPr lang="pl-PL" dirty="0" smtClean="0"/>
              <a:t>. In my </a:t>
            </a:r>
            <a:r>
              <a:rPr lang="pl-PL" dirty="0" err="1" smtClean="0"/>
              <a:t>view</a:t>
            </a:r>
            <a:r>
              <a:rPr lang="pl-PL" dirty="0" smtClean="0"/>
              <a:t> </a:t>
            </a:r>
            <a:r>
              <a:rPr lang="pl-PL" dirty="0" err="1" smtClean="0"/>
              <a:t>she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one of the </a:t>
            </a:r>
            <a:r>
              <a:rPr lang="pl-PL" dirty="0" err="1" smtClean="0"/>
              <a:t>best</a:t>
            </a:r>
            <a:r>
              <a:rPr lang="pl-PL" dirty="0" smtClean="0"/>
              <a:t> </a:t>
            </a:r>
            <a:r>
              <a:rPr lang="pl-PL" dirty="0" err="1" smtClean="0"/>
              <a:t>writers</a:t>
            </a:r>
            <a:r>
              <a:rPr lang="pl-PL" dirty="0" smtClean="0"/>
              <a:t> </a:t>
            </a:r>
            <a:r>
              <a:rPr lang="pl-PL" dirty="0" smtClean="0"/>
              <a:t>in the </a:t>
            </a:r>
            <a:r>
              <a:rPr lang="pl-PL" dirty="0" err="1" smtClean="0"/>
              <a:t>world</a:t>
            </a:r>
            <a:r>
              <a:rPr lang="pl-PL" dirty="0" smtClean="0"/>
              <a:t>.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28580" y="3717032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42298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John Ronald </a:t>
            </a:r>
            <a:r>
              <a:rPr lang="pl-PL" dirty="0" err="1"/>
              <a:t>Reuel</a:t>
            </a:r>
            <a:r>
              <a:rPr lang="pl-PL" dirty="0"/>
              <a:t> Tolkien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John Ronald </a:t>
            </a:r>
            <a:r>
              <a:rPr lang="pl-PL" dirty="0" err="1"/>
              <a:t>Reuel</a:t>
            </a:r>
            <a:r>
              <a:rPr lang="pl-PL" dirty="0"/>
              <a:t> </a:t>
            </a:r>
            <a:r>
              <a:rPr lang="pl-PL" dirty="0" smtClean="0"/>
              <a:t>Tolkien </a:t>
            </a:r>
            <a:r>
              <a:rPr lang="en-US" dirty="0"/>
              <a:t>was an English writer, poet, philologist, and academic, best known as the author of the high fantasy works The Hobbit and The Lord of the Rings</a:t>
            </a:r>
            <a:r>
              <a:rPr lang="en-US" dirty="0" smtClean="0"/>
              <a:t>.</a:t>
            </a:r>
            <a:r>
              <a:rPr lang="pl-PL" dirty="0" smtClean="0"/>
              <a:t> </a:t>
            </a:r>
            <a:r>
              <a:rPr lang="en-US" dirty="0"/>
              <a:t>After Tolkien's death, his son Christopher published a series of works based on his father's  notes . These, together with The Hobbit and The Lord of the Rings, form a connected body of tales, poems, fictional histories, invented languages, and literary essays about a fantasy world called </a:t>
            </a:r>
            <a:r>
              <a:rPr lang="en-US" dirty="0" err="1"/>
              <a:t>Arda</a:t>
            </a:r>
            <a:r>
              <a:rPr lang="en-US" dirty="0"/>
              <a:t> and, within it, </a:t>
            </a:r>
            <a:r>
              <a:rPr lang="en-US" dirty="0" smtClean="0"/>
              <a:t>Middle-earth</a:t>
            </a:r>
            <a:r>
              <a:rPr lang="pl-PL" dirty="0"/>
              <a:t>.</a:t>
            </a:r>
            <a:r>
              <a:rPr lang="en-US" dirty="0" smtClean="0"/>
              <a:t> </a:t>
            </a:r>
            <a:r>
              <a:rPr lang="en-US" dirty="0"/>
              <a:t>Between 1951 and 1955, Tolkien applied the term legendarium to the larger part of these writings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789040"/>
            <a:ext cx="177165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47363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John Ronald </a:t>
            </a:r>
            <a:r>
              <a:rPr lang="pl-PL" dirty="0" err="1"/>
              <a:t>Reuel</a:t>
            </a:r>
            <a:r>
              <a:rPr lang="pl-PL" dirty="0"/>
              <a:t> Tolkien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 </a:t>
            </a:r>
            <a:r>
              <a:rPr lang="pl-PL" dirty="0" err="1" smtClean="0"/>
              <a:t>realy</a:t>
            </a:r>
            <a:r>
              <a:rPr lang="pl-PL" dirty="0" smtClean="0"/>
              <a:t> </a:t>
            </a:r>
            <a:r>
              <a:rPr lang="pl-PL" dirty="0" err="1" smtClean="0"/>
              <a:t>like</a:t>
            </a:r>
            <a:r>
              <a:rPr lang="pl-PL" dirty="0" smtClean="0"/>
              <a:t> the </a:t>
            </a:r>
            <a:r>
              <a:rPr lang="pl-PL" dirty="0" err="1" smtClean="0"/>
              <a:t>work</a:t>
            </a:r>
            <a:r>
              <a:rPr lang="pl-PL" dirty="0" smtClean="0"/>
              <a:t> of Tolkien </a:t>
            </a:r>
            <a:r>
              <a:rPr lang="pl-PL" dirty="0" err="1" smtClean="0"/>
              <a:t>because</a:t>
            </a:r>
            <a:r>
              <a:rPr lang="pl-PL" dirty="0" smtClean="0"/>
              <a:t> one my </a:t>
            </a:r>
            <a:r>
              <a:rPr lang="pl-PL" dirty="0" err="1" smtClean="0"/>
              <a:t>favourite</a:t>
            </a:r>
            <a:r>
              <a:rPr lang="pl-PL" dirty="0" smtClean="0"/>
              <a:t> </a:t>
            </a:r>
            <a:r>
              <a:rPr lang="pl-PL" dirty="0" err="1" smtClean="0"/>
              <a:t>type</a:t>
            </a:r>
            <a:r>
              <a:rPr lang="pl-PL" dirty="0" smtClean="0"/>
              <a:t> of </a:t>
            </a:r>
            <a:r>
              <a:rPr lang="pl-PL" dirty="0" err="1" smtClean="0"/>
              <a:t>books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smtClean="0"/>
              <a:t>fantasy and he </a:t>
            </a:r>
            <a:r>
              <a:rPr lang="pl-PL" dirty="0" err="1" smtClean="0"/>
              <a:t>is</a:t>
            </a:r>
            <a:r>
              <a:rPr lang="pl-PL" dirty="0" smtClean="0"/>
              <a:t> the </a:t>
            </a:r>
            <a:r>
              <a:rPr lang="pl-PL" dirty="0" err="1" smtClean="0"/>
              <a:t>best</a:t>
            </a:r>
            <a:r>
              <a:rPr lang="pl-PL" dirty="0" smtClean="0"/>
              <a:t> fantasy </a:t>
            </a:r>
            <a:r>
              <a:rPr lang="pl-PL" dirty="0" err="1" smtClean="0"/>
              <a:t>writer</a:t>
            </a:r>
            <a:r>
              <a:rPr lang="pl-PL" dirty="0" smtClean="0"/>
              <a:t>. </a:t>
            </a:r>
            <a:r>
              <a:rPr lang="pl-PL" dirty="0" err="1" smtClean="0"/>
              <a:t>Also</a:t>
            </a:r>
            <a:r>
              <a:rPr lang="pl-PL" dirty="0" smtClean="0"/>
              <a:t> </a:t>
            </a:r>
            <a:r>
              <a:rPr lang="pl-PL" dirty="0" smtClean="0"/>
              <a:t>his </a:t>
            </a:r>
            <a:r>
              <a:rPr lang="pl-PL" dirty="0" err="1" smtClean="0"/>
              <a:t>creativity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amazing</a:t>
            </a:r>
            <a:r>
              <a:rPr lang="pl-PL" dirty="0" smtClean="0"/>
              <a:t> </a:t>
            </a:r>
            <a:r>
              <a:rPr lang="pl-PL" dirty="0" smtClean="0"/>
              <a:t>I </a:t>
            </a:r>
            <a:r>
              <a:rPr lang="pl-PL" dirty="0" smtClean="0"/>
              <a:t>love his </a:t>
            </a:r>
            <a:r>
              <a:rPr lang="pl-PL" dirty="0" err="1" smtClean="0"/>
              <a:t>books</a:t>
            </a:r>
            <a:r>
              <a:rPr lang="pl-PL" dirty="0" smtClean="0"/>
              <a:t> and </a:t>
            </a:r>
            <a:r>
              <a:rPr lang="pl-PL" dirty="0" smtClean="0"/>
              <a:t>I </a:t>
            </a:r>
            <a:r>
              <a:rPr lang="pl-PL" dirty="0" err="1" smtClean="0"/>
              <a:t>can</a:t>
            </a:r>
            <a:r>
              <a:rPr lang="pl-PL" dirty="0" smtClean="0"/>
              <a:t> </a:t>
            </a:r>
            <a:r>
              <a:rPr lang="pl-PL" dirty="0" err="1" smtClean="0"/>
              <a:t>read</a:t>
            </a:r>
            <a:r>
              <a:rPr lang="pl-PL" dirty="0" smtClean="0"/>
              <a:t> </a:t>
            </a:r>
            <a:r>
              <a:rPr lang="pl-PL" dirty="0" err="1" smtClean="0"/>
              <a:t>them</a:t>
            </a:r>
            <a:r>
              <a:rPr lang="pl-PL" smtClean="0"/>
              <a:t> </a:t>
            </a:r>
            <a:r>
              <a:rPr lang="pl-PL" smtClean="0"/>
              <a:t>all</a:t>
            </a:r>
            <a:r>
              <a:rPr lang="pl-PL" dirty="0" smtClean="0"/>
              <a:t> </a:t>
            </a:r>
            <a:r>
              <a:rPr lang="pl-PL" dirty="0" smtClean="0"/>
              <a:t>the time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212976"/>
            <a:ext cx="1790700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70966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mtClean="0"/>
              <a:t>THANK YOU FOR ATTENTION</a:t>
            </a:r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931470"/>
            <a:ext cx="3744416" cy="280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920851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149</TotalTime>
  <Words>232</Words>
  <Application>Microsoft Office PowerPoint</Application>
  <PresentationFormat>Pokaz na ekranie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NewsPrint</vt:lpstr>
      <vt:lpstr>My Favorite Writers </vt:lpstr>
      <vt:lpstr>J. K. Rowling </vt:lpstr>
      <vt:lpstr>J. K. Rowling</vt:lpstr>
      <vt:lpstr>John Ronald Reuel Tolkien</vt:lpstr>
      <vt:lpstr>John Ronald Reuel Tolkien</vt:lpstr>
      <vt:lpstr>THANK YOU FOR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Favorite Writters</dc:title>
  <dc:creator>user</dc:creator>
  <cp:lastModifiedBy>Alicja 1</cp:lastModifiedBy>
  <cp:revision>9</cp:revision>
  <dcterms:created xsi:type="dcterms:W3CDTF">2022-05-09T14:36:46Z</dcterms:created>
  <dcterms:modified xsi:type="dcterms:W3CDTF">2022-05-21T18:05:11Z</dcterms:modified>
</cp:coreProperties>
</file>