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2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80B4-7465-4E13-A58F-9B92EA3703EF}" type="datetimeFigureOut">
              <a:rPr lang="tr-TR" smtClean="0"/>
              <a:pPr/>
              <a:t>30.11.2021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11E0-A578-4D08-B628-7430B87679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80B4-7465-4E13-A58F-9B92EA3703EF}" type="datetimeFigureOut">
              <a:rPr lang="tr-TR" smtClean="0"/>
              <a:pPr/>
              <a:t>30.11.2021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11E0-A578-4D08-B628-7430B87679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80B4-7465-4E13-A58F-9B92EA3703EF}" type="datetimeFigureOut">
              <a:rPr lang="tr-TR" smtClean="0"/>
              <a:pPr/>
              <a:t>30.11.2021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11E0-A578-4D08-B628-7430B87679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80B4-7465-4E13-A58F-9B92EA3703EF}" type="datetimeFigureOut">
              <a:rPr lang="tr-TR" smtClean="0"/>
              <a:pPr/>
              <a:t>30.11.2021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11E0-A578-4D08-B628-7430B87679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80B4-7465-4E13-A58F-9B92EA3703EF}" type="datetimeFigureOut">
              <a:rPr lang="tr-TR" smtClean="0"/>
              <a:pPr/>
              <a:t>30.11.2021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11E0-A578-4D08-B628-7430B87679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80B4-7465-4E13-A58F-9B92EA3703EF}" type="datetimeFigureOut">
              <a:rPr lang="tr-TR" smtClean="0"/>
              <a:pPr/>
              <a:t>30.11.2021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11E0-A578-4D08-B628-7430B87679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80B4-7465-4E13-A58F-9B92EA3703EF}" type="datetimeFigureOut">
              <a:rPr lang="tr-TR" smtClean="0"/>
              <a:pPr/>
              <a:t>30.11.2021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11E0-A578-4D08-B628-7430B87679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80B4-7465-4E13-A58F-9B92EA3703EF}" type="datetimeFigureOut">
              <a:rPr lang="tr-TR" smtClean="0"/>
              <a:pPr/>
              <a:t>30.11.2021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11E0-A578-4D08-B628-7430B87679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80B4-7465-4E13-A58F-9B92EA3703EF}" type="datetimeFigureOut">
              <a:rPr lang="tr-TR" smtClean="0"/>
              <a:pPr/>
              <a:t>30.11.2021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11E0-A578-4D08-B628-7430B87679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80B4-7465-4E13-A58F-9B92EA3703EF}" type="datetimeFigureOut">
              <a:rPr lang="tr-TR" smtClean="0"/>
              <a:pPr/>
              <a:t>30.11.2021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11E0-A578-4D08-B628-7430B87679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80B4-7465-4E13-A58F-9B92EA3703EF}" type="datetimeFigureOut">
              <a:rPr lang="tr-TR" smtClean="0"/>
              <a:pPr/>
              <a:t>30.11.2021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F711E0-A578-4D08-B628-7430B876793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B980B4-7465-4E13-A58F-9B92EA3703EF}" type="datetimeFigureOut">
              <a:rPr lang="tr-TR" smtClean="0"/>
              <a:pPr/>
              <a:t>30.11.2021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F711E0-A578-4D08-B628-7430B8767930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</a:t>
            </a:r>
            <a:r>
              <a:rPr lang="tr-TR" dirty="0"/>
              <a:t>I</a:t>
            </a:r>
            <a:r>
              <a:rPr lang="en-US" dirty="0" smtClean="0"/>
              <a:t>VAS </a:t>
            </a:r>
            <a:r>
              <a:rPr lang="tr-TR" dirty="0" smtClean="0"/>
              <a:t>LISESI </a:t>
            </a:r>
            <a:br>
              <a:rPr lang="tr-TR" dirty="0" smtClean="0"/>
            </a:br>
            <a:r>
              <a:rPr lang="en-US" dirty="0" smtClean="0"/>
              <a:t>2021-2022 ACADEMIC YEAR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BOOK READING ACTIVITIES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primary</a:t>
            </a:r>
            <a:r>
              <a:rPr lang="tr-TR" dirty="0"/>
              <a:t> </a:t>
            </a:r>
            <a:r>
              <a:rPr lang="tr-TR" dirty="0" err="1"/>
              <a:t>goal</a:t>
            </a:r>
            <a:r>
              <a:rPr lang="tr-TR" dirty="0"/>
              <a:t> in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activity</a:t>
            </a:r>
            <a:r>
              <a:rPr lang="tr-TR" dirty="0"/>
              <a:t> is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give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a </a:t>
            </a:r>
            <a:r>
              <a:rPr lang="tr-TR" dirty="0" err="1"/>
              <a:t>habit</a:t>
            </a:r>
            <a:r>
              <a:rPr lang="tr-TR" dirty="0"/>
              <a:t> of </a:t>
            </a:r>
            <a:r>
              <a:rPr lang="tr-TR" dirty="0" err="1"/>
              <a:t>regular</a:t>
            </a:r>
            <a:r>
              <a:rPr lang="tr-TR" dirty="0"/>
              <a:t> </a:t>
            </a:r>
            <a:r>
              <a:rPr lang="tr-TR" dirty="0" err="1"/>
              <a:t>reading</a:t>
            </a:r>
            <a:r>
              <a:rPr lang="tr-TR" dirty="0"/>
              <a:t>.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addition</a:t>
            </a:r>
            <a:r>
              <a:rPr lang="tr-TR" dirty="0"/>
              <a:t>, </a:t>
            </a:r>
            <a:r>
              <a:rPr lang="tr-TR" dirty="0" err="1"/>
              <a:t>we</a:t>
            </a:r>
            <a:r>
              <a:rPr lang="tr-TR" dirty="0"/>
              <a:t> plan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improve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evaluation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critical</a:t>
            </a:r>
            <a:r>
              <a:rPr lang="tr-TR" dirty="0"/>
              <a:t> </a:t>
            </a:r>
            <a:r>
              <a:rPr lang="tr-TR" dirty="0" err="1"/>
              <a:t>reading</a:t>
            </a:r>
            <a:r>
              <a:rPr lang="tr-TR" dirty="0"/>
              <a:t> </a:t>
            </a:r>
            <a:r>
              <a:rPr lang="tr-TR" dirty="0" err="1"/>
              <a:t>skills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in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conversation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books</a:t>
            </a:r>
            <a:r>
              <a:rPr lang="tr-TR" dirty="0"/>
              <a:t> </a:t>
            </a:r>
            <a:r>
              <a:rPr lang="tr-TR" dirty="0" err="1"/>
              <a:t>read</a:t>
            </a:r>
            <a:r>
              <a:rPr lang="tr-TR" dirty="0"/>
              <a:t> </a:t>
            </a:r>
            <a:r>
              <a:rPr lang="tr-TR" dirty="0" err="1"/>
              <a:t>every</a:t>
            </a:r>
            <a:r>
              <a:rPr lang="tr-TR" dirty="0"/>
              <a:t> </a:t>
            </a:r>
            <a:r>
              <a:rPr lang="tr-TR" dirty="0" err="1"/>
              <a:t>month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fact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conversations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held</a:t>
            </a:r>
            <a:r>
              <a:rPr lang="tr-TR" dirty="0"/>
              <a:t> not </a:t>
            </a:r>
            <a:r>
              <a:rPr lang="tr-TR" dirty="0" err="1"/>
              <a:t>only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classroom</a:t>
            </a:r>
            <a:r>
              <a:rPr lang="tr-TR" dirty="0"/>
              <a:t> </a:t>
            </a:r>
            <a:r>
              <a:rPr lang="tr-TR" dirty="0" err="1"/>
              <a:t>environment</a:t>
            </a:r>
            <a:r>
              <a:rPr lang="tr-TR" dirty="0"/>
              <a:t> but </a:t>
            </a:r>
            <a:r>
              <a:rPr lang="tr-TR" dirty="0" err="1"/>
              <a:t>also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library</a:t>
            </a:r>
            <a:r>
              <a:rPr lang="tr-TR" dirty="0"/>
              <a:t>, </a:t>
            </a:r>
            <a:r>
              <a:rPr lang="tr-TR" dirty="0" err="1"/>
              <a:t>cultural</a:t>
            </a:r>
            <a:r>
              <a:rPr lang="tr-TR" dirty="0"/>
              <a:t> </a:t>
            </a:r>
            <a:r>
              <a:rPr lang="tr-TR" dirty="0" err="1"/>
              <a:t>center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historical</a:t>
            </a:r>
            <a:r>
              <a:rPr lang="tr-TR" dirty="0"/>
              <a:t> </a:t>
            </a:r>
            <a:r>
              <a:rPr lang="tr-TR" dirty="0" err="1"/>
              <a:t>mansions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allow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breathe</a:t>
            </a:r>
            <a:r>
              <a:rPr lang="tr-TR" dirty="0"/>
              <a:t>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cultural</a:t>
            </a:r>
            <a:r>
              <a:rPr lang="tr-TR" dirty="0"/>
              <a:t> </a:t>
            </a:r>
            <a:r>
              <a:rPr lang="tr-TR" dirty="0" err="1"/>
              <a:t>atmospheres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keep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books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read</a:t>
            </a:r>
            <a:r>
              <a:rPr lang="tr-TR" dirty="0"/>
              <a:t> in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minds</a:t>
            </a:r>
            <a:r>
              <a:rPr lang="tr-TR" dirty="0"/>
              <a:t>.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context</a:t>
            </a:r>
            <a:r>
              <a:rPr lang="tr-TR" dirty="0"/>
              <a:t>, </a:t>
            </a:r>
            <a:r>
              <a:rPr lang="tr-TR" dirty="0" err="1"/>
              <a:t>thanks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interactive</a:t>
            </a:r>
            <a:r>
              <a:rPr lang="tr-TR" dirty="0"/>
              <a:t> </a:t>
            </a:r>
            <a:r>
              <a:rPr lang="tr-TR" dirty="0" err="1"/>
              <a:t>reading</a:t>
            </a:r>
            <a:r>
              <a:rPr lang="tr-TR" dirty="0"/>
              <a:t> </a:t>
            </a:r>
            <a:r>
              <a:rPr lang="tr-TR" dirty="0" err="1"/>
              <a:t>activities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put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practice</a:t>
            </a:r>
            <a:r>
              <a:rPr lang="tr-TR" dirty="0"/>
              <a:t> at </a:t>
            </a:r>
            <a:r>
              <a:rPr lang="tr-TR" dirty="0" err="1"/>
              <a:t>regular</a:t>
            </a:r>
            <a:r>
              <a:rPr lang="tr-TR" dirty="0"/>
              <a:t> </a:t>
            </a:r>
            <a:r>
              <a:rPr lang="tr-TR" dirty="0" err="1"/>
              <a:t>intervals</a:t>
            </a:r>
            <a:r>
              <a:rPr lang="tr-TR" dirty="0"/>
              <a:t>, </a:t>
            </a:r>
            <a:r>
              <a:rPr lang="tr-TR" dirty="0" err="1"/>
              <a:t>students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opportunity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develop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creativity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imaginations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As Sivas </a:t>
            </a:r>
            <a:r>
              <a:rPr lang="tr-TR" dirty="0" err="1"/>
              <a:t>High</a:t>
            </a:r>
            <a:r>
              <a:rPr lang="tr-TR" dirty="0"/>
              <a:t> </a:t>
            </a:r>
            <a:r>
              <a:rPr lang="tr-TR" dirty="0" err="1"/>
              <a:t>School</a:t>
            </a:r>
            <a:r>
              <a:rPr lang="tr-TR" dirty="0"/>
              <a:t>, </a:t>
            </a:r>
            <a:r>
              <a:rPr lang="tr-TR" dirty="0" err="1"/>
              <a:t>various</a:t>
            </a:r>
            <a:r>
              <a:rPr lang="tr-TR" dirty="0"/>
              <a:t> </a:t>
            </a:r>
            <a:r>
              <a:rPr lang="tr-TR" dirty="0" err="1"/>
              <a:t>reading</a:t>
            </a:r>
            <a:r>
              <a:rPr lang="tr-TR" dirty="0"/>
              <a:t> </a:t>
            </a:r>
            <a:r>
              <a:rPr lang="tr-TR" dirty="0" err="1"/>
              <a:t>activities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reading</a:t>
            </a:r>
            <a:r>
              <a:rPr lang="tr-TR" dirty="0"/>
              <a:t> </a:t>
            </a:r>
            <a:r>
              <a:rPr lang="tr-TR" dirty="0" err="1"/>
              <a:t>competitions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planned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improve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vocabulary</a:t>
            </a:r>
            <a:r>
              <a:rPr lang="tr-TR" dirty="0"/>
              <a:t>,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enable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express</a:t>
            </a:r>
            <a:r>
              <a:rPr lang="tr-TR" dirty="0"/>
              <a:t> </a:t>
            </a:r>
            <a:r>
              <a:rPr lang="tr-TR" dirty="0" err="1"/>
              <a:t>themselves</a:t>
            </a:r>
            <a:r>
              <a:rPr lang="tr-TR" dirty="0"/>
              <a:t> </a:t>
            </a:r>
            <a:r>
              <a:rPr lang="tr-TR" dirty="0" err="1"/>
              <a:t>better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think</a:t>
            </a:r>
            <a:r>
              <a:rPr lang="tr-TR" dirty="0"/>
              <a:t> </a:t>
            </a:r>
            <a:r>
              <a:rPr lang="tr-TR" dirty="0" err="1"/>
              <a:t>practically</a:t>
            </a:r>
            <a:r>
              <a:rPr lang="tr-TR" dirty="0"/>
              <a:t>,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strengthen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decision</a:t>
            </a:r>
            <a:r>
              <a:rPr lang="tr-TR" dirty="0"/>
              <a:t>-</a:t>
            </a:r>
            <a:r>
              <a:rPr lang="tr-TR" dirty="0" err="1"/>
              <a:t>making</a:t>
            </a:r>
            <a:r>
              <a:rPr lang="tr-TR" dirty="0"/>
              <a:t> </a:t>
            </a:r>
            <a:r>
              <a:rPr lang="tr-TR" dirty="0" err="1"/>
              <a:t>mechanisms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memories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increase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general </a:t>
            </a:r>
            <a:r>
              <a:rPr lang="tr-TR" dirty="0" err="1"/>
              <a:t>culture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context</a:t>
            </a:r>
            <a:r>
              <a:rPr lang="tr-TR" dirty="0"/>
              <a:t>,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event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"Safahat </a:t>
            </a:r>
            <a:r>
              <a:rPr lang="tr-TR" dirty="0" err="1"/>
              <a:t>Reading</a:t>
            </a:r>
            <a:r>
              <a:rPr lang="tr-TR" dirty="0"/>
              <a:t> </a:t>
            </a:r>
            <a:r>
              <a:rPr lang="tr-TR" dirty="0" err="1"/>
              <a:t>Contest</a:t>
            </a:r>
            <a:r>
              <a:rPr lang="tr-TR" dirty="0"/>
              <a:t>", </a:t>
            </a:r>
            <a:r>
              <a:rPr lang="tr-TR" dirty="0" err="1"/>
              <a:t>based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poetry</a:t>
            </a:r>
            <a:r>
              <a:rPr lang="tr-TR" dirty="0"/>
              <a:t> </a:t>
            </a:r>
            <a:r>
              <a:rPr lang="tr-TR" dirty="0" err="1"/>
              <a:t>book</a:t>
            </a:r>
            <a:r>
              <a:rPr lang="tr-TR" dirty="0"/>
              <a:t> "Safahat" </a:t>
            </a:r>
            <a:r>
              <a:rPr lang="tr-TR" dirty="0" err="1"/>
              <a:t>by</a:t>
            </a:r>
            <a:r>
              <a:rPr lang="tr-TR" dirty="0"/>
              <a:t> Mehmet Akif ERSOY, </a:t>
            </a:r>
            <a:r>
              <a:rPr lang="tr-TR" dirty="0" err="1"/>
              <a:t>who</a:t>
            </a:r>
            <a:r>
              <a:rPr lang="tr-TR" dirty="0"/>
              <a:t> is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author</a:t>
            </a:r>
            <a:r>
              <a:rPr lang="tr-TR" dirty="0"/>
              <a:t> of </a:t>
            </a:r>
            <a:r>
              <a:rPr lang="tr-TR" dirty="0" err="1"/>
              <a:t>our</a:t>
            </a:r>
            <a:r>
              <a:rPr lang="tr-TR" dirty="0"/>
              <a:t> "</a:t>
            </a:r>
            <a:r>
              <a:rPr lang="tr-TR" dirty="0" err="1"/>
              <a:t>National</a:t>
            </a:r>
            <a:r>
              <a:rPr lang="tr-TR" dirty="0"/>
              <a:t> </a:t>
            </a:r>
            <a:r>
              <a:rPr lang="tr-TR" dirty="0" err="1"/>
              <a:t>Anthem</a:t>
            </a:r>
            <a:r>
              <a:rPr lang="tr-TR" dirty="0"/>
              <a:t>", on </a:t>
            </a:r>
            <a:r>
              <a:rPr lang="tr-TR" dirty="0" err="1"/>
              <a:t>the</a:t>
            </a:r>
            <a:r>
              <a:rPr lang="tr-TR" dirty="0"/>
              <a:t> 100th </a:t>
            </a:r>
            <a:r>
              <a:rPr lang="tr-TR" dirty="0" err="1"/>
              <a:t>anniversary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adoption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National</a:t>
            </a:r>
            <a:r>
              <a:rPr lang="tr-TR" dirty="0"/>
              <a:t> </a:t>
            </a:r>
            <a:r>
              <a:rPr lang="tr-TR" dirty="0" err="1"/>
              <a:t>Anthem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competition</a:t>
            </a:r>
            <a:r>
              <a:rPr lang="tr-TR" dirty="0"/>
              <a:t>,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had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opportunity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enrich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vocabulary</a:t>
            </a:r>
            <a:r>
              <a:rPr lang="tr-TR" dirty="0"/>
              <a:t> as </a:t>
            </a:r>
            <a:r>
              <a:rPr lang="tr-TR" dirty="0" err="1"/>
              <a:t>well</a:t>
            </a:r>
            <a:r>
              <a:rPr lang="tr-TR" dirty="0"/>
              <a:t> as </a:t>
            </a:r>
            <a:r>
              <a:rPr lang="tr-TR" dirty="0" err="1"/>
              <a:t>get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know</a:t>
            </a:r>
            <a:r>
              <a:rPr lang="tr-TR" dirty="0"/>
              <a:t> Mehmet Akif </a:t>
            </a:r>
            <a:r>
              <a:rPr lang="tr-TR" dirty="0" err="1"/>
              <a:t>Ersoy's</a:t>
            </a:r>
            <a:r>
              <a:rPr lang="tr-TR" dirty="0"/>
              <a:t> life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poems</a:t>
            </a:r>
            <a:r>
              <a:rPr lang="tr-TR" dirty="0"/>
              <a:t>. </a:t>
            </a:r>
            <a:r>
              <a:rPr lang="tr-TR" dirty="0" err="1"/>
              <a:t>Various</a:t>
            </a:r>
            <a:r>
              <a:rPr lang="tr-TR" dirty="0"/>
              <a:t> </a:t>
            </a:r>
            <a:r>
              <a:rPr lang="tr-TR" dirty="0" err="1"/>
              <a:t>awards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given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ranked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exam</a:t>
            </a:r>
            <a:r>
              <a:rPr lang="tr-TR" dirty="0"/>
              <a:t> </a:t>
            </a:r>
            <a:r>
              <a:rPr lang="tr-TR" dirty="0" err="1"/>
              <a:t>held</a:t>
            </a:r>
            <a:r>
              <a:rPr lang="tr-TR" dirty="0"/>
              <a:t> on </a:t>
            </a:r>
            <a:r>
              <a:rPr lang="tr-TR" dirty="0" err="1" smtClean="0"/>
              <a:t>March</a:t>
            </a:r>
            <a:r>
              <a:rPr lang="tr-TR" dirty="0" smtClean="0"/>
              <a:t> 5</a:t>
            </a:r>
            <a:r>
              <a:rPr lang="tr-TR"/>
              <a:t>, </a:t>
            </a:r>
            <a:r>
              <a:rPr lang="tr-TR" smtClean="0"/>
              <a:t>2021, </a:t>
            </a:r>
            <a:r>
              <a:rPr lang="tr-TR" dirty="0" err="1"/>
              <a:t>and</a:t>
            </a:r>
            <a:r>
              <a:rPr lang="tr-TR" dirty="0"/>
              <a:t> it is </a:t>
            </a:r>
            <a:r>
              <a:rPr lang="tr-TR" dirty="0" err="1"/>
              <a:t>planned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increase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interest</a:t>
            </a:r>
            <a:r>
              <a:rPr lang="tr-TR" dirty="0"/>
              <a:t> in </a:t>
            </a:r>
            <a:r>
              <a:rPr lang="tr-TR" dirty="0" err="1"/>
              <a:t>reading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Another</a:t>
            </a:r>
            <a:r>
              <a:rPr lang="tr-TR" dirty="0"/>
              <a:t> </a:t>
            </a:r>
            <a:r>
              <a:rPr lang="tr-TR" dirty="0" err="1"/>
              <a:t>reading</a:t>
            </a:r>
            <a:r>
              <a:rPr lang="tr-TR" dirty="0"/>
              <a:t> </a:t>
            </a:r>
            <a:r>
              <a:rPr lang="tr-TR" dirty="0" err="1"/>
              <a:t>activity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"</a:t>
            </a:r>
            <a:r>
              <a:rPr lang="tr-TR" dirty="0" err="1"/>
              <a:t>Secrets</a:t>
            </a:r>
            <a:r>
              <a:rPr lang="tr-TR" dirty="0"/>
              <a:t> of </a:t>
            </a:r>
            <a:r>
              <a:rPr lang="tr-TR" dirty="0" err="1"/>
              <a:t>Turkish</a:t>
            </a:r>
            <a:r>
              <a:rPr lang="tr-TR" dirty="0"/>
              <a:t> - a </a:t>
            </a:r>
            <a:r>
              <a:rPr lang="tr-TR" dirty="0" err="1"/>
              <a:t>Book</a:t>
            </a:r>
            <a:r>
              <a:rPr lang="tr-TR" dirty="0"/>
              <a:t> </a:t>
            </a:r>
            <a:r>
              <a:rPr lang="tr-TR" dirty="0" err="1"/>
              <a:t>Reading</a:t>
            </a:r>
            <a:r>
              <a:rPr lang="tr-TR" dirty="0"/>
              <a:t> </a:t>
            </a:r>
            <a:r>
              <a:rPr lang="tr-TR" dirty="0" err="1"/>
              <a:t>Contest</a:t>
            </a:r>
            <a:r>
              <a:rPr lang="tr-TR" dirty="0"/>
              <a:t>"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Nihad</a:t>
            </a:r>
            <a:r>
              <a:rPr lang="tr-TR" dirty="0"/>
              <a:t> Sami Banarlı, </a:t>
            </a:r>
            <a:r>
              <a:rPr lang="tr-TR" dirty="0" err="1"/>
              <a:t>held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occasion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"</a:t>
            </a:r>
            <a:r>
              <a:rPr lang="tr-TR" dirty="0" err="1"/>
              <a:t>Year</a:t>
            </a:r>
            <a:r>
              <a:rPr lang="tr-TR" dirty="0"/>
              <a:t> of Yunus Emre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Turkish</a:t>
            </a:r>
            <a:r>
              <a:rPr lang="tr-TR" dirty="0"/>
              <a:t>".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competition</a:t>
            </a:r>
            <a:r>
              <a:rPr lang="tr-TR" dirty="0"/>
              <a:t>, it is </a:t>
            </a:r>
            <a:r>
              <a:rPr lang="tr-TR" dirty="0" err="1"/>
              <a:t>planned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give</a:t>
            </a:r>
            <a:r>
              <a:rPr lang="tr-TR" dirty="0"/>
              <a:t>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awareness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rootedness</a:t>
            </a:r>
            <a:r>
              <a:rPr lang="tr-TR" dirty="0"/>
              <a:t> of </a:t>
            </a:r>
            <a:r>
              <a:rPr lang="tr-TR" dirty="0" err="1"/>
              <a:t>Turkish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language</a:t>
            </a:r>
            <a:r>
              <a:rPr lang="tr-TR" dirty="0"/>
              <a:t> of a </a:t>
            </a:r>
            <a:r>
              <a:rPr lang="tr-TR" dirty="0" err="1"/>
              <a:t>nation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has </a:t>
            </a:r>
            <a:r>
              <a:rPr lang="tr-TR" dirty="0" err="1"/>
              <a:t>established</a:t>
            </a:r>
            <a:r>
              <a:rPr lang="tr-TR" dirty="0"/>
              <a:t> </a:t>
            </a:r>
            <a:r>
              <a:rPr lang="tr-TR" dirty="0" err="1"/>
              <a:t>civilizations</a:t>
            </a:r>
            <a:r>
              <a:rPr lang="tr-TR" dirty="0"/>
              <a:t>,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cultural</a:t>
            </a:r>
            <a:r>
              <a:rPr lang="tr-TR" dirty="0"/>
              <a:t> </a:t>
            </a:r>
            <a:r>
              <a:rPr lang="tr-TR" dirty="0" err="1"/>
              <a:t>values</a:t>
            </a:r>
            <a:r>
              <a:rPr lang="tr-TR" dirty="0"/>
              <a:t> </a:t>
            </a:r>
            <a:r>
              <a:rPr lang="tr-TR" dirty="0" err="1"/>
              <a:t>kneaded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consciousness</a:t>
            </a:r>
            <a:r>
              <a:rPr lang="tr-TR" dirty="0"/>
              <a:t> of </a:t>
            </a:r>
            <a:r>
              <a:rPr lang="tr-TR" dirty="0" err="1"/>
              <a:t>being</a:t>
            </a:r>
            <a:r>
              <a:rPr lang="tr-TR" dirty="0"/>
              <a:t> a </a:t>
            </a:r>
            <a:r>
              <a:rPr lang="tr-TR" dirty="0" err="1"/>
              <a:t>nation</a:t>
            </a:r>
            <a:r>
              <a:rPr lang="tr-TR" dirty="0"/>
              <a:t>, </a:t>
            </a:r>
            <a:r>
              <a:rPr lang="tr-TR" dirty="0" err="1"/>
              <a:t>that</a:t>
            </a:r>
            <a:r>
              <a:rPr lang="tr-TR" dirty="0"/>
              <a:t> a </a:t>
            </a:r>
            <a:r>
              <a:rPr lang="tr-TR" dirty="0" err="1"/>
              <a:t>weakened</a:t>
            </a:r>
            <a:r>
              <a:rPr lang="tr-TR" dirty="0"/>
              <a:t> </a:t>
            </a:r>
            <a:r>
              <a:rPr lang="tr-TR" dirty="0" err="1"/>
              <a:t>language</a:t>
            </a:r>
            <a:r>
              <a:rPr lang="tr-TR" dirty="0"/>
              <a:t> </a:t>
            </a:r>
            <a:r>
              <a:rPr lang="tr-TR" dirty="0" err="1"/>
              <a:t>actually</a:t>
            </a:r>
            <a:r>
              <a:rPr lang="tr-TR" dirty="0"/>
              <a:t> </a:t>
            </a:r>
            <a:r>
              <a:rPr lang="tr-TR" dirty="0" err="1"/>
              <a:t>brings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it a </a:t>
            </a:r>
            <a:r>
              <a:rPr lang="tr-TR" dirty="0" err="1"/>
              <a:t>weakened</a:t>
            </a:r>
            <a:r>
              <a:rPr lang="tr-TR" dirty="0"/>
              <a:t> </a:t>
            </a:r>
            <a:r>
              <a:rPr lang="tr-TR" dirty="0" err="1"/>
              <a:t>culture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sense of self,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a </a:t>
            </a:r>
            <a:r>
              <a:rPr lang="tr-TR" dirty="0" err="1"/>
              <a:t>nation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has </a:t>
            </a:r>
            <a:r>
              <a:rPr lang="tr-TR" dirty="0" err="1"/>
              <a:t>embraced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language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build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future</a:t>
            </a:r>
            <a:r>
              <a:rPr lang="tr-TR" dirty="0"/>
              <a:t> on </a:t>
            </a:r>
            <a:r>
              <a:rPr lang="tr-TR" dirty="0" err="1"/>
              <a:t>bright</a:t>
            </a:r>
            <a:r>
              <a:rPr lang="tr-TR" dirty="0"/>
              <a:t> </a:t>
            </a:r>
            <a:r>
              <a:rPr lang="tr-TR" dirty="0" err="1"/>
              <a:t>tomorrows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8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87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Apart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book</a:t>
            </a:r>
            <a:r>
              <a:rPr lang="tr-TR" dirty="0"/>
              <a:t> </a:t>
            </a:r>
            <a:r>
              <a:rPr lang="tr-TR" dirty="0" err="1"/>
              <a:t>reading</a:t>
            </a:r>
            <a:r>
              <a:rPr lang="tr-TR" dirty="0"/>
              <a:t> </a:t>
            </a:r>
            <a:r>
              <a:rPr lang="tr-TR" dirty="0" err="1"/>
              <a:t>competitions</a:t>
            </a:r>
            <a:r>
              <a:rPr lang="tr-TR" dirty="0"/>
              <a:t>, "</a:t>
            </a:r>
            <a:r>
              <a:rPr lang="tr-TR" dirty="0" err="1"/>
              <a:t>Book</a:t>
            </a:r>
            <a:r>
              <a:rPr lang="tr-TR" dirty="0"/>
              <a:t> </a:t>
            </a:r>
            <a:r>
              <a:rPr lang="tr-TR" dirty="0" err="1"/>
              <a:t>Reading</a:t>
            </a:r>
            <a:r>
              <a:rPr lang="tr-TR" dirty="0"/>
              <a:t> Ring" </a:t>
            </a:r>
            <a:r>
              <a:rPr lang="tr-TR" dirty="0" err="1"/>
              <a:t>activities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planned</a:t>
            </a:r>
            <a:r>
              <a:rPr lang="tr-TR" dirty="0"/>
              <a:t> at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grade</a:t>
            </a:r>
            <a:r>
              <a:rPr lang="tr-TR" dirty="0"/>
              <a:t> </a:t>
            </a:r>
            <a:r>
              <a:rPr lang="tr-TR" dirty="0" err="1"/>
              <a:t>level</a:t>
            </a:r>
            <a:r>
              <a:rPr lang="tr-TR" dirty="0"/>
              <a:t> at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school</a:t>
            </a:r>
            <a:r>
              <a:rPr lang="tr-TR" dirty="0"/>
              <a:t>. </a:t>
            </a:r>
            <a:r>
              <a:rPr lang="tr-TR" dirty="0" err="1"/>
              <a:t>Within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scope</a:t>
            </a:r>
            <a:r>
              <a:rPr lang="tr-TR" dirty="0"/>
              <a:t> of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activity</a:t>
            </a:r>
            <a:r>
              <a:rPr lang="tr-TR" dirty="0"/>
              <a:t>, </a:t>
            </a:r>
            <a:r>
              <a:rPr lang="tr-TR" dirty="0" err="1"/>
              <a:t>first</a:t>
            </a:r>
            <a:r>
              <a:rPr lang="tr-TR" dirty="0"/>
              <a:t> of </a:t>
            </a:r>
            <a:r>
              <a:rPr lang="tr-TR" dirty="0" err="1"/>
              <a:t>all</a:t>
            </a:r>
            <a:r>
              <a:rPr lang="tr-TR" dirty="0"/>
              <a:t>, a </a:t>
            </a:r>
            <a:r>
              <a:rPr lang="tr-TR" dirty="0" err="1"/>
              <a:t>reading</a:t>
            </a:r>
            <a:r>
              <a:rPr lang="tr-TR" dirty="0"/>
              <a:t> </a:t>
            </a:r>
            <a:r>
              <a:rPr lang="tr-TR" dirty="0" err="1"/>
              <a:t>circle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formed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class</a:t>
            </a:r>
            <a:r>
              <a:rPr lang="tr-TR" dirty="0"/>
              <a:t>. </a:t>
            </a:r>
            <a:r>
              <a:rPr lang="tr-TR" dirty="0" err="1"/>
              <a:t>Again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books</a:t>
            </a:r>
            <a:r>
              <a:rPr lang="tr-TR" dirty="0"/>
              <a:t> </a:t>
            </a:r>
            <a:r>
              <a:rPr lang="tr-TR" dirty="0" err="1"/>
              <a:t>determined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ring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read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student</a:t>
            </a:r>
            <a:r>
              <a:rPr lang="tr-TR" dirty="0"/>
              <a:t> </a:t>
            </a:r>
            <a:r>
              <a:rPr lang="tr-TR" dirty="0" err="1"/>
              <a:t>once</a:t>
            </a:r>
            <a:r>
              <a:rPr lang="tr-TR" dirty="0"/>
              <a:t> a </a:t>
            </a:r>
            <a:r>
              <a:rPr lang="tr-TR" dirty="0" err="1"/>
              <a:t>month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read</a:t>
            </a:r>
            <a:r>
              <a:rPr lang="tr-TR" dirty="0"/>
              <a:t> </a:t>
            </a:r>
            <a:r>
              <a:rPr lang="tr-TR" dirty="0" err="1"/>
              <a:t>book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left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next</a:t>
            </a:r>
            <a:r>
              <a:rPr lang="tr-TR" dirty="0"/>
              <a:t> </a:t>
            </a:r>
            <a:r>
              <a:rPr lang="tr-TR" dirty="0" err="1"/>
              <a:t>student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ring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next</a:t>
            </a:r>
            <a:r>
              <a:rPr lang="tr-TR" dirty="0"/>
              <a:t> </a:t>
            </a:r>
            <a:r>
              <a:rPr lang="tr-TR" dirty="0" err="1"/>
              <a:t>month</a:t>
            </a:r>
            <a:r>
              <a:rPr lang="tr-TR" dirty="0"/>
              <a:t>.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way</a:t>
            </a:r>
            <a:r>
              <a:rPr lang="tr-TR" dirty="0"/>
              <a:t>, as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books</a:t>
            </a:r>
            <a:r>
              <a:rPr lang="tr-TR" dirty="0"/>
              <a:t> 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 of </a:t>
            </a:r>
            <a:r>
              <a:rPr lang="tr-TR" dirty="0" err="1"/>
              <a:t>students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ring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read</a:t>
            </a:r>
            <a:r>
              <a:rPr lang="tr-TR" dirty="0"/>
              <a:t>.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parts</a:t>
            </a:r>
            <a:r>
              <a:rPr lang="tr-TR" dirty="0"/>
              <a:t> of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reading</a:t>
            </a:r>
            <a:r>
              <a:rPr lang="tr-TR" dirty="0"/>
              <a:t> </a:t>
            </a:r>
            <a:r>
              <a:rPr lang="tr-TR" dirty="0" err="1"/>
              <a:t>activity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interactive</a:t>
            </a:r>
            <a:r>
              <a:rPr lang="tr-TR" dirty="0"/>
              <a:t> </a:t>
            </a:r>
            <a:r>
              <a:rPr lang="tr-TR" dirty="0" err="1"/>
              <a:t>book</a:t>
            </a:r>
            <a:r>
              <a:rPr lang="tr-TR" dirty="0"/>
              <a:t> </a:t>
            </a:r>
            <a:r>
              <a:rPr lang="tr-TR" dirty="0" err="1"/>
              <a:t>reading</a:t>
            </a:r>
            <a:r>
              <a:rPr lang="tr-TR" dirty="0"/>
              <a:t> </a:t>
            </a:r>
            <a:r>
              <a:rPr lang="tr-TR" dirty="0" err="1"/>
              <a:t>technique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used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asked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complete</a:t>
            </a:r>
            <a:r>
              <a:rPr lang="tr-TR" dirty="0"/>
              <a:t> an </a:t>
            </a:r>
            <a:r>
              <a:rPr lang="tr-TR" dirty="0" err="1"/>
              <a:t>unfinished</a:t>
            </a:r>
            <a:r>
              <a:rPr lang="tr-TR" dirty="0"/>
              <a:t> </a:t>
            </a:r>
            <a:r>
              <a:rPr lang="tr-TR" dirty="0" err="1"/>
              <a:t>book</a:t>
            </a:r>
            <a:r>
              <a:rPr lang="tr-TR" dirty="0"/>
              <a:t>,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make</a:t>
            </a:r>
            <a:r>
              <a:rPr lang="tr-TR" dirty="0"/>
              <a:t> </a:t>
            </a:r>
            <a:r>
              <a:rPr lang="tr-TR" dirty="0" err="1"/>
              <a:t>cartoons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illustrations</a:t>
            </a:r>
            <a:r>
              <a:rPr lang="tr-TR" dirty="0"/>
              <a:t> of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heroes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animate</a:t>
            </a:r>
            <a:r>
              <a:rPr lang="tr-TR" dirty="0"/>
              <a:t> a </a:t>
            </a:r>
            <a:r>
              <a:rPr lang="tr-TR" dirty="0" err="1"/>
              <a:t>certain</a:t>
            </a:r>
            <a:r>
              <a:rPr lang="tr-TR" dirty="0"/>
              <a:t> </a:t>
            </a:r>
            <a:r>
              <a:rPr lang="tr-TR" dirty="0" err="1"/>
              <a:t>part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book</a:t>
            </a:r>
            <a:r>
              <a:rPr lang="tr-TR" dirty="0"/>
              <a:t>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539</Words>
  <Application>Microsoft Office PowerPoint</Application>
  <PresentationFormat>Ekran Gösterisi (4:3)</PresentationFormat>
  <Paragraphs>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Akış</vt:lpstr>
      <vt:lpstr>SIVAS LISESI  2021-2022 ACADEMIC YEAR  BOOK READING ACTIVITIES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Admin-PC</dc:creator>
  <cp:lastModifiedBy>Admin-PC</cp:lastModifiedBy>
  <cp:revision>5</cp:revision>
  <dcterms:created xsi:type="dcterms:W3CDTF">2021-11-30T05:43:49Z</dcterms:created>
  <dcterms:modified xsi:type="dcterms:W3CDTF">2021-11-30T06:04:56Z</dcterms:modified>
</cp:coreProperties>
</file>